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8" r:id="rId2"/>
    <p:sldMasterId id="2147483726" r:id="rId3"/>
    <p:sldMasterId id="2147483734" r:id="rId4"/>
  </p:sldMasterIdLst>
  <p:sldIdLst>
    <p:sldId id="256" r:id="rId5"/>
  </p:sldIdLst>
  <p:sldSz cx="6858000" cy="9906000" type="A4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BA2E02-B227-03B8-7DB0-25F1BDDB891D}" name="Rikke Koch Als" initials="RKA" userId="S::rika@lf.dk::13a4fc4a-7013-4213-bda6-3463863e7c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9877"/>
    <a:srgbClr val="91B1BD"/>
    <a:srgbClr val="B8B8B8"/>
    <a:srgbClr val="A9BCA4"/>
    <a:srgbClr val="D77539"/>
    <a:srgbClr val="9FBBC5"/>
    <a:srgbClr val="D2D1C0"/>
    <a:srgbClr val="D4D3C2"/>
    <a:srgbClr val="B4CAD2"/>
    <a:srgbClr val="F0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>
        <p:scale>
          <a:sx n="90" d="100"/>
          <a:sy n="90" d="100"/>
        </p:scale>
        <p:origin x="978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3672000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5503190" y="8242000"/>
            <a:ext cx="1366242" cy="1664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5503189" cy="166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0" y="0"/>
            <a:ext cx="5503190" cy="824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2859086"/>
            <a:ext cx="4159915" cy="792396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2926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4801086"/>
            <a:ext cx="4135876" cy="2080000"/>
          </a:xfrm>
        </p:spPr>
        <p:txBody>
          <a:bodyPr/>
          <a:lstStyle>
            <a:lvl1pPr marL="0" indent="0">
              <a:buNone/>
              <a:defRPr sz="1350" b="0" baseline="0">
                <a:solidFill>
                  <a:schemeClr val="bg1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10747" y="8964215"/>
            <a:ext cx="1433507" cy="26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17574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17127" y="2238022"/>
            <a:ext cx="2025264" cy="5991756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788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05435" y="2238022"/>
            <a:ext cx="4088543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2968AC9-7488-4B6E-B664-A708B06080BD}" type="datetimeFigureOut">
              <a:rPr lang="da-DK" smtClean="0"/>
              <a:t>25-03-2024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591C89E8-22BB-4A6E-87D7-72BD0D361954}" type="slidenum">
              <a:rPr lang="da-DK" smtClean="0"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76" y="4940229"/>
            <a:ext cx="128604" cy="3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/>
        </p:nvSpPr>
        <p:spPr bwMode="auto">
          <a:xfrm>
            <a:off x="-1507527" y="3766891"/>
            <a:ext cx="1426257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</a:t>
            </a:r>
            <a:r>
              <a:rPr lang="da-DK" sz="563" b="1" baseline="0" dirty="0">
                <a:solidFill>
                  <a:schemeClr val="tx1"/>
                </a:solidFill>
              </a:rPr>
              <a:t> </a:t>
            </a:r>
            <a:r>
              <a:rPr lang="da-DK" sz="563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</a:t>
            </a:r>
            <a:r>
              <a:rPr lang="da-DK" sz="563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0" name="Picture 29" descr="NogetAtLeveAf.NogetAtLeveFor_Gree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7" y="8964214"/>
            <a:ext cx="1433507" cy="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9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2453848" y="2238022"/>
            <a:ext cx="4088543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305435" y="2238022"/>
            <a:ext cx="2025264" cy="5991756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788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32968AC9-7488-4B6E-B664-A708B06080BD}" type="datetimeFigureOut">
              <a:rPr lang="da-DK" smtClean="0"/>
              <a:t>25-03-2024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591C89E8-22BB-4A6E-87D7-72BD0D361954}" type="slidenum">
              <a:rPr lang="da-DK" smtClean="0"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76" y="4940229"/>
            <a:ext cx="128604" cy="3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/>
        </p:nvSpPr>
        <p:spPr bwMode="auto">
          <a:xfrm>
            <a:off x="-1507527" y="3766891"/>
            <a:ext cx="1426257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</a:t>
            </a:r>
            <a:r>
              <a:rPr lang="da-DK" sz="563" b="1" baseline="0" dirty="0">
                <a:solidFill>
                  <a:schemeClr val="tx1"/>
                </a:solidFill>
              </a:rPr>
              <a:t> </a:t>
            </a:r>
            <a:r>
              <a:rPr lang="da-DK" sz="563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</a:t>
            </a:r>
            <a:r>
              <a:rPr lang="da-DK" sz="563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1" name="Picture 30" descr="NogetAtLeveAf.NogetAtLeveFor_Gree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7" y="8964214"/>
            <a:ext cx="1433507" cy="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1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8AC9-7488-4B6E-B664-A708B06080BD}" type="datetimeFigureOut">
              <a:rPr lang="da-DK" smtClean="0"/>
              <a:t>25-03-2024</a:t>
            </a:fld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9E8-22BB-4A6E-87D7-72BD0D361954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Picture 10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3" name="Picture 12" descr="NogetAtLeveAf.NogetAtLeveFor_Gre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7" y="8964214"/>
            <a:ext cx="1433507" cy="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4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5760157"/>
            <a:ext cx="6858000" cy="4145844"/>
          </a:xfrm>
        </p:spPr>
        <p:txBody>
          <a:bodyPr anchor="ctr"/>
          <a:lstStyle>
            <a:lvl1pPr marL="0" indent="0" algn="ctr">
              <a:buNone/>
              <a:defRPr sz="563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5503189" y="0"/>
            <a:ext cx="1354811" cy="99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074509" cy="1027922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05435" y="2238022"/>
            <a:ext cx="5074509" cy="3081868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968AC9-7488-4B6E-B664-A708B06080BD}" type="datetimeFigureOut">
              <a:rPr lang="da-DK" smtClean="0"/>
              <a:t>25-03-2024</a:t>
            </a:fld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1C89E8-22BB-4A6E-87D7-72BD0D361954}" type="slidenum">
              <a:rPr lang="da-DK" smtClean="0"/>
              <a:t>‹nr.›</a:t>
            </a:fld>
            <a:endParaRPr lang="da-DK"/>
          </a:p>
        </p:txBody>
      </p:sp>
      <p:grpSp>
        <p:nvGrpSpPr>
          <p:cNvPr id="19" name="Group 18"/>
          <p:cNvGrpSpPr/>
          <p:nvPr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-1507527" y="3223928"/>
            <a:ext cx="1426257" cy="62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</a:t>
            </a:r>
            <a:r>
              <a:rPr lang="da-DK" sz="563" b="1" baseline="0" dirty="0">
                <a:solidFill>
                  <a:schemeClr val="tx1"/>
                </a:solidFill>
              </a:rPr>
              <a:t> </a:t>
            </a:r>
            <a:r>
              <a:rPr lang="da-DK" sz="563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</a:t>
            </a:r>
            <a:r>
              <a:rPr lang="da-DK" sz="563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76" y="4415611"/>
            <a:ext cx="128604" cy="3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10747" y="8964215"/>
            <a:ext cx="1433507" cy="260000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36305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319480" y="2238022"/>
            <a:ext cx="2624128" cy="29901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19481" y="5233519"/>
            <a:ext cx="2624127" cy="29901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2943608" y="2238022"/>
            <a:ext cx="2634600" cy="29901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2943608" y="5233519"/>
            <a:ext cx="2634600" cy="29901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-1567746" y="1627962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-1507527" y="3223928"/>
            <a:ext cx="1426257" cy="95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</a:t>
            </a:r>
            <a:r>
              <a:rPr lang="da-DK" sz="563" b="1" baseline="0" dirty="0">
                <a:solidFill>
                  <a:schemeClr val="tx1"/>
                </a:solidFill>
              </a:rPr>
              <a:t> </a:t>
            </a:r>
            <a:r>
              <a:rPr lang="da-DK" sz="563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</a:t>
            </a:r>
            <a:r>
              <a:rPr lang="da-DK" sz="563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563" b="0" baseline="0" dirty="0" err="1">
                <a:solidFill>
                  <a:schemeClr val="tx1"/>
                </a:solidFill>
              </a:rPr>
              <a:t>vha</a:t>
            </a:r>
            <a:r>
              <a:rPr lang="da-DK" sz="563" b="0" baseline="0" dirty="0">
                <a:solidFill>
                  <a:schemeClr val="tx1"/>
                </a:solidFill>
              </a:rPr>
              <a:t> den sorte </a:t>
            </a:r>
            <a:r>
              <a:rPr lang="da-DK" sz="563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563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76" y="4397266"/>
            <a:ext cx="128604" cy="3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7" name="Picture 16" descr="NogetAtLeveAf.NogetAtLeveFor_Gre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7" y="8964214"/>
            <a:ext cx="1433507" cy="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-1567746" y="1627962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-1507527" y="3223928"/>
            <a:ext cx="1426257" cy="95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</a:t>
            </a:r>
            <a:r>
              <a:rPr lang="da-DK" sz="563" b="1" baseline="0" dirty="0">
                <a:solidFill>
                  <a:schemeClr val="tx1"/>
                </a:solidFill>
              </a:rPr>
              <a:t> </a:t>
            </a:r>
            <a:r>
              <a:rPr lang="da-DK" sz="563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</a:t>
            </a:r>
            <a:r>
              <a:rPr lang="da-DK" sz="563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563" b="0" baseline="0" dirty="0" err="1">
                <a:solidFill>
                  <a:schemeClr val="tx1"/>
                </a:solidFill>
              </a:rPr>
              <a:t>vha</a:t>
            </a:r>
            <a:r>
              <a:rPr lang="da-DK" sz="563" b="0" baseline="0" dirty="0">
                <a:solidFill>
                  <a:schemeClr val="tx1"/>
                </a:solidFill>
              </a:rPr>
              <a:t> den sorte </a:t>
            </a:r>
            <a:r>
              <a:rPr lang="da-DK" sz="563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563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76" y="4397266"/>
            <a:ext cx="128604" cy="3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319481" y="2238022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19481" y="5233519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2395850" y="2238022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2395850" y="5233519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471866" y="2238022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4471866" y="5233519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9" name="Picture 28" descr="NogetAtLeveAf.NogetAtLeveFor_Gre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7" y="8964214"/>
            <a:ext cx="1433507" cy="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720000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0" y="0"/>
            <a:ext cx="5503190" cy="824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5503190" y="8242000"/>
            <a:ext cx="1366242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5503189" cy="166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8365" y="1903802"/>
            <a:ext cx="4139198" cy="4654529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4051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10747" y="8964215"/>
            <a:ext cx="1433507" cy="26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67191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8365" y="1903802"/>
            <a:ext cx="4139198" cy="4654529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4051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/>
        </p:nvSpPr>
        <p:spPr bwMode="gray">
          <a:xfrm>
            <a:off x="-1917593" y="0"/>
            <a:ext cx="1852109" cy="5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-1567746" y="2183669"/>
            <a:ext cx="1486476" cy="62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563" b="0" dirty="0" err="1">
                <a:solidFill>
                  <a:schemeClr val="tx1"/>
                </a:solidFill>
              </a:rPr>
              <a:t>billedepladsholderen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10747" y="8964215"/>
            <a:ext cx="1433507" cy="26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57512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8AC9-7488-4B6E-B664-A708B06080BD}" type="datetimeFigureOut">
              <a:rPr lang="da-DK" smtClean="0"/>
              <a:t>25-03-2024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9E8-22BB-4A6E-87D7-72BD0D3619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543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3672000">
            <a:normAutofit/>
          </a:bodyPr>
          <a:lstStyle>
            <a:lvl1pPr marL="0" indent="0" algn="ctr">
              <a:buFont typeface="Arial" pitchFamily="34" charset="0"/>
              <a:buNone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0" y="0"/>
            <a:ext cx="5503190" cy="824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5503190" y="8242000"/>
            <a:ext cx="1366242" cy="1664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5503189" cy="166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2859086"/>
            <a:ext cx="4159915" cy="792396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2926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4801086"/>
            <a:ext cx="4135876" cy="2080000"/>
          </a:xfrm>
        </p:spPr>
        <p:txBody>
          <a:bodyPr/>
          <a:lstStyle>
            <a:lvl1pPr marL="0" indent="0">
              <a:buNone/>
              <a:defRPr sz="1350" b="0" baseline="0">
                <a:solidFill>
                  <a:schemeClr val="bg1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6" name="Picture 5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08365" y="8963543"/>
            <a:ext cx="729095" cy="21957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04013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5503189" y="0"/>
            <a:ext cx="1354811" cy="9906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6858000" cy="1664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2859086"/>
            <a:ext cx="4159915" cy="792396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2926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4801086"/>
            <a:ext cx="4135876" cy="2080000"/>
          </a:xfrm>
        </p:spPr>
        <p:txBody>
          <a:bodyPr/>
          <a:lstStyle>
            <a:lvl1pPr marL="0" indent="0">
              <a:buNone/>
              <a:defRPr sz="1350" b="0">
                <a:solidFill>
                  <a:schemeClr val="accent2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10747" y="8964215"/>
            <a:ext cx="1433507" cy="26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816133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720000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5503189" y="0"/>
            <a:ext cx="1354811" cy="9906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6858000" cy="1664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2859086"/>
            <a:ext cx="4159915" cy="792396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2926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4801086"/>
            <a:ext cx="4135876" cy="2080000"/>
          </a:xfrm>
        </p:spPr>
        <p:txBody>
          <a:bodyPr/>
          <a:lstStyle>
            <a:lvl1pPr marL="0" indent="0">
              <a:buNone/>
              <a:defRPr sz="1350" b="0">
                <a:solidFill>
                  <a:schemeClr val="accent2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08365" y="8963543"/>
            <a:ext cx="729095" cy="21957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416426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720000" anchor="t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243725"/>
            <a:ext cx="6858000" cy="4998275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3974545"/>
            <a:ext cx="4159915" cy="396199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2926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5531906"/>
            <a:ext cx="4135876" cy="2080000"/>
          </a:xfrm>
        </p:spPr>
        <p:txBody>
          <a:bodyPr/>
          <a:lstStyle>
            <a:lvl1pPr marL="0" indent="0">
              <a:buNone/>
              <a:defRPr sz="1350" b="0">
                <a:solidFill>
                  <a:srgbClr val="FFFFFF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08365" y="8963543"/>
            <a:ext cx="729095" cy="21957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095507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720000" anchor="t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243725"/>
            <a:ext cx="6858000" cy="4998275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3974545"/>
            <a:ext cx="4159915" cy="396199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2926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5531906"/>
            <a:ext cx="4135876" cy="2080000"/>
          </a:xfrm>
        </p:spPr>
        <p:txBody>
          <a:bodyPr/>
          <a:lstStyle>
            <a:lvl1pPr marL="0" indent="0">
              <a:buNone/>
              <a:defRPr sz="1350" b="0">
                <a:solidFill>
                  <a:srgbClr val="FFFFFF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08365" y="8963543"/>
            <a:ext cx="729095" cy="21957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227256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720000" anchor="t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963323"/>
            <a:ext cx="6858000" cy="364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4694143"/>
            <a:ext cx="4159915" cy="396199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2926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6163733"/>
            <a:ext cx="4135876" cy="972257"/>
          </a:xfrm>
        </p:spPr>
        <p:txBody>
          <a:bodyPr/>
          <a:lstStyle>
            <a:lvl1pPr marL="0" indent="0">
              <a:buNone/>
              <a:defRPr sz="1350" b="0">
                <a:solidFill>
                  <a:srgbClr val="FFFFFF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08365" y="8963543"/>
            <a:ext cx="729095" cy="21957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88729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720000" anchor="t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963323"/>
            <a:ext cx="6858000" cy="364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4694143"/>
            <a:ext cx="4159915" cy="396199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2926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6163733"/>
            <a:ext cx="4135876" cy="972257"/>
          </a:xfrm>
        </p:spPr>
        <p:txBody>
          <a:bodyPr/>
          <a:lstStyle>
            <a:lvl1pPr marL="0" indent="0">
              <a:buNone/>
              <a:defRPr sz="1350" b="0">
                <a:solidFill>
                  <a:srgbClr val="FFFFFF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08365" y="8963543"/>
            <a:ext cx="729095" cy="21957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970965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5503189" y="0"/>
            <a:ext cx="1354811" cy="9906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2859086"/>
            <a:ext cx="4159915" cy="792396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2926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4801086"/>
            <a:ext cx="4135876" cy="2080000"/>
          </a:xfrm>
        </p:spPr>
        <p:txBody>
          <a:bodyPr/>
          <a:lstStyle>
            <a:lvl1pPr marL="0" indent="0">
              <a:buNone/>
              <a:defRPr sz="1350" b="0">
                <a:solidFill>
                  <a:schemeClr val="accent2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6858000" cy="1664000"/>
          </a:xfrm>
          <a:solidFill>
            <a:schemeClr val="bg1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28" hasCustomPrompt="1"/>
          </p:nvPr>
        </p:nvSpPr>
        <p:spPr>
          <a:xfrm>
            <a:off x="1336055" y="8603544"/>
            <a:ext cx="729095" cy="936000"/>
          </a:xfrm>
        </p:spPr>
        <p:txBody>
          <a:bodyPr wrap="none" anchor="ctr"/>
          <a:lstStyle>
            <a:lvl1pPr marL="0" indent="0" algn="ctr">
              <a:buNone/>
              <a:defRPr sz="563"/>
            </a:lvl1pPr>
          </a:lstStyle>
          <a:p>
            <a:pPr marL="160763" marR="0" lvl="0" indent="-160763" algn="l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3" name="Pladsholder til billede 4"/>
          <p:cNvSpPr>
            <a:spLocks noGrp="1"/>
          </p:cNvSpPr>
          <p:nvPr>
            <p:ph type="pic" sz="quarter" idx="29" hasCustomPrompt="1"/>
          </p:nvPr>
        </p:nvSpPr>
        <p:spPr>
          <a:xfrm>
            <a:off x="2327379" y="8603544"/>
            <a:ext cx="729095" cy="936000"/>
          </a:xfrm>
        </p:spPr>
        <p:txBody>
          <a:bodyPr wrap="none" anchor="ctr"/>
          <a:lstStyle>
            <a:lvl1pPr marL="0" indent="0" algn="ctr">
              <a:buNone/>
              <a:defRPr sz="563"/>
            </a:lvl1pPr>
          </a:lstStyle>
          <a:p>
            <a:pPr marL="160763" marR="0" lvl="0" indent="-160763" algn="l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3318704" y="8603544"/>
            <a:ext cx="729095" cy="936000"/>
          </a:xfrm>
        </p:spPr>
        <p:txBody>
          <a:bodyPr wrap="none" anchor="ctr"/>
          <a:lstStyle>
            <a:lvl1pPr marL="0" indent="0" algn="ctr">
              <a:buNone/>
              <a:defRPr sz="563"/>
            </a:lvl1pPr>
          </a:lstStyle>
          <a:p>
            <a:pPr marL="160763" marR="0" lvl="0" indent="-160763" algn="l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08365" y="8963543"/>
            <a:ext cx="729095" cy="21957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002390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VækstIBalance_PPT_Gre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5" y="8964213"/>
            <a:ext cx="729095" cy="219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25-03-2024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05435" y="2238022"/>
            <a:ext cx="5280161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5" name="Picture 34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4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524927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25-03-2024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3000766" y="2238022"/>
            <a:ext cx="2584831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05436" y="2238022"/>
            <a:ext cx="2588160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4" name="Picture 53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5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6" name="Picture 25" descr="VækstIBalance_PPT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5" y="8964213"/>
            <a:ext cx="729095" cy="2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88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17127" y="2238022"/>
            <a:ext cx="2025264" cy="5991756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788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05435" y="2238022"/>
            <a:ext cx="4088543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25-03-2024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76" y="4940229"/>
            <a:ext cx="128604" cy="3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1507527" y="3766891"/>
            <a:ext cx="1426257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</a:t>
            </a:r>
            <a:r>
              <a:rPr lang="da-DK" sz="563" b="1" baseline="0" dirty="0">
                <a:solidFill>
                  <a:schemeClr val="tx1"/>
                </a:solidFill>
              </a:rPr>
              <a:t> </a:t>
            </a:r>
            <a:r>
              <a:rPr lang="da-DK" sz="563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</a:t>
            </a:r>
            <a:r>
              <a:rPr lang="da-DK" sz="563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69" name="Picture 6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70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1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5" y="8964213"/>
            <a:ext cx="729095" cy="2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23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2453848" y="2238022"/>
            <a:ext cx="4088543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305435" y="2238022"/>
            <a:ext cx="2025264" cy="5991756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788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25-03-2024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76" y="4940229"/>
            <a:ext cx="128604" cy="3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1507527" y="3766891"/>
            <a:ext cx="1426257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</a:t>
            </a:r>
            <a:r>
              <a:rPr lang="da-DK" sz="563" b="1" baseline="0" dirty="0">
                <a:solidFill>
                  <a:schemeClr val="tx1"/>
                </a:solidFill>
              </a:rPr>
              <a:t> </a:t>
            </a:r>
            <a:r>
              <a:rPr lang="da-DK" sz="563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</a:t>
            </a:r>
            <a:r>
              <a:rPr lang="da-DK" sz="563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58" name="Picture 57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61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5" y="8964213"/>
            <a:ext cx="729095" cy="2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7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720000" anchor="t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243725"/>
            <a:ext cx="6858000" cy="4998275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3974545"/>
            <a:ext cx="4159915" cy="396199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2926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5531906"/>
            <a:ext cx="4135876" cy="2080000"/>
          </a:xfrm>
        </p:spPr>
        <p:txBody>
          <a:bodyPr/>
          <a:lstStyle>
            <a:lvl1pPr marL="0" indent="0">
              <a:buNone/>
              <a:defRPr sz="1350" b="0">
                <a:solidFill>
                  <a:srgbClr val="FFFFFF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10747" y="8964215"/>
            <a:ext cx="1433507" cy="26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790531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25-03-2024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34" name="Picture 33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3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3" name="Picture 12" descr="VækstIBalance_PPT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5" y="8964213"/>
            <a:ext cx="729095" cy="2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89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5760157"/>
            <a:ext cx="6858000" cy="4145844"/>
          </a:xfrm>
        </p:spPr>
        <p:txBody>
          <a:bodyPr anchor="ctr"/>
          <a:lstStyle>
            <a:lvl1pPr marL="0" indent="0" algn="ctr">
              <a:buNone/>
              <a:defRPr sz="563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5503189" y="0"/>
            <a:ext cx="1354811" cy="99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074509" cy="1027922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05435" y="2238021"/>
            <a:ext cx="5074509" cy="3100213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25-03-2024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1507527" y="3223928"/>
            <a:ext cx="1426257" cy="62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</a:t>
            </a:r>
            <a:r>
              <a:rPr lang="da-DK" sz="563" b="1" baseline="0" dirty="0">
                <a:solidFill>
                  <a:schemeClr val="tx1"/>
                </a:solidFill>
              </a:rPr>
              <a:t> </a:t>
            </a:r>
            <a:r>
              <a:rPr lang="da-DK" sz="563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</a:t>
            </a:r>
            <a:r>
              <a:rPr lang="da-DK" sz="563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76" y="4415611"/>
            <a:ext cx="128604" cy="3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08365" y="8963543"/>
            <a:ext cx="729095" cy="219579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490267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319480" y="2238022"/>
            <a:ext cx="2624128" cy="29901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19481" y="5233519"/>
            <a:ext cx="2624127" cy="29901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2943608" y="2238022"/>
            <a:ext cx="2634600" cy="29901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2943608" y="5233519"/>
            <a:ext cx="2634600" cy="29901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1567746" y="1627962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1507527" y="3223928"/>
            <a:ext cx="1426257" cy="95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</a:t>
            </a:r>
            <a:r>
              <a:rPr lang="da-DK" sz="563" b="1" baseline="0" dirty="0">
                <a:solidFill>
                  <a:schemeClr val="tx1"/>
                </a:solidFill>
              </a:rPr>
              <a:t> </a:t>
            </a:r>
            <a:r>
              <a:rPr lang="da-DK" sz="563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</a:t>
            </a:r>
            <a:r>
              <a:rPr lang="da-DK" sz="563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563" b="0" baseline="0" dirty="0" err="1">
                <a:solidFill>
                  <a:schemeClr val="tx1"/>
                </a:solidFill>
              </a:rPr>
              <a:t>vha</a:t>
            </a:r>
            <a:r>
              <a:rPr lang="da-DK" sz="563" b="0" baseline="0" dirty="0">
                <a:solidFill>
                  <a:schemeClr val="tx1"/>
                </a:solidFill>
              </a:rPr>
              <a:t> den sorte </a:t>
            </a:r>
            <a:r>
              <a:rPr lang="da-DK" sz="563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563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76" y="4397266"/>
            <a:ext cx="128604" cy="3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5" y="8964213"/>
            <a:ext cx="729095" cy="2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04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6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319481" y="2238022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19481" y="5233519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2395850" y="2238022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2395850" y="5233519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471866" y="2238022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4471866" y="5233519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1567746" y="1627962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1507527" y="3223928"/>
            <a:ext cx="1426257" cy="95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</a:t>
            </a:r>
            <a:r>
              <a:rPr lang="da-DK" sz="563" b="1" baseline="0" dirty="0">
                <a:solidFill>
                  <a:schemeClr val="tx1"/>
                </a:solidFill>
              </a:rPr>
              <a:t> </a:t>
            </a:r>
            <a:r>
              <a:rPr lang="da-DK" sz="563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</a:t>
            </a:r>
            <a:r>
              <a:rPr lang="da-DK" sz="563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563" b="0" baseline="0" dirty="0" err="1">
                <a:solidFill>
                  <a:schemeClr val="tx1"/>
                </a:solidFill>
              </a:rPr>
              <a:t>vha</a:t>
            </a:r>
            <a:r>
              <a:rPr lang="da-DK" sz="563" b="0" baseline="0" dirty="0">
                <a:solidFill>
                  <a:schemeClr val="tx1"/>
                </a:solidFill>
              </a:rPr>
              <a:t> den sorte </a:t>
            </a:r>
            <a:r>
              <a:rPr lang="da-DK" sz="563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563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76" y="4397266"/>
            <a:ext cx="128604" cy="3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5" y="8964213"/>
            <a:ext cx="729095" cy="2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13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3672000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0" y="0"/>
            <a:ext cx="5503190" cy="824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5503190" y="8242000"/>
            <a:ext cx="1366242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5503189" cy="166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8365" y="1903802"/>
            <a:ext cx="4139198" cy="4654529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4051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08365" y="8963543"/>
            <a:ext cx="729095" cy="21957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173297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8365" y="1903802"/>
            <a:ext cx="4139198" cy="4654529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4051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1917593" y="0"/>
            <a:ext cx="1852109" cy="5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2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563" b="0" dirty="0" err="1">
                <a:solidFill>
                  <a:schemeClr val="tx1"/>
                </a:solidFill>
              </a:rPr>
              <a:t>billedepladsholderen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08365" y="8963543"/>
            <a:ext cx="729095" cy="21957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417091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bru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"/>
            <a:ext cx="6858000" cy="9904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86E3029-948C-3643-959F-BD5F2C5241BA}" type="datetime1">
              <a:rPr lang="da-DK" smtClean="0"/>
              <a:t>25-03-2024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05435" y="2238022"/>
            <a:ext cx="5280161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1336056" y="7300672"/>
            <a:ext cx="1256282" cy="1883119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033121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Ek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"/>
            <a:ext cx="6858000" cy="9904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43E4CF1-7FA6-394F-8B1C-C1D67AC824B7}" type="datetime1">
              <a:rPr lang="da-DK" smtClean="0"/>
              <a:t>25-03-2024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05435" y="2238022"/>
            <a:ext cx="5280161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1336056" y="7300672"/>
            <a:ext cx="1256282" cy="1883119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998065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Svin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"/>
            <a:ext cx="6858000" cy="9904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8C2BC48-11FD-C447-B61C-3D9275FD5285}" type="datetime1">
              <a:rPr lang="da-DK" smtClean="0"/>
              <a:t>25-03-2024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05435" y="2238022"/>
            <a:ext cx="5280161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1336056" y="7300672"/>
            <a:ext cx="1256282" cy="1883119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292033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Mælk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"/>
            <a:ext cx="6858000" cy="9904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40BF439-3041-7841-9019-6ED2501E04CA}" type="datetime1">
              <a:rPr lang="da-DK" smtClean="0"/>
              <a:t>25-03-2024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05435" y="2238022"/>
            <a:ext cx="5280161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1336056" y="7300672"/>
            <a:ext cx="1256282" cy="1883119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46921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720000" anchor="t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243725"/>
            <a:ext cx="6858000" cy="4998275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3974545"/>
            <a:ext cx="4159915" cy="396199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2926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5531906"/>
            <a:ext cx="4135876" cy="2080000"/>
          </a:xfrm>
        </p:spPr>
        <p:txBody>
          <a:bodyPr/>
          <a:lstStyle>
            <a:lvl1pPr marL="0" indent="0">
              <a:buNone/>
              <a:defRPr sz="1350" b="0">
                <a:solidFill>
                  <a:srgbClr val="FFFFFF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10747" y="8964215"/>
            <a:ext cx="1433507" cy="26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610085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Æg/Fjerkræs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"/>
            <a:ext cx="6858000" cy="9904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08C0EF3-D7F6-D14C-AD18-25A9878E1862}" type="datetime1">
              <a:rPr lang="da-DK" smtClean="0"/>
              <a:t>25-03-2024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05435" y="2238022"/>
            <a:ext cx="5280161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1336056" y="7300672"/>
            <a:ext cx="1256282" cy="1883119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538701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arbej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"/>
            <a:ext cx="6858000" cy="9904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1EFFAB4-88E3-AB48-A781-F9845FBDB5BC}" type="datetime1">
              <a:rPr lang="da-DK" smtClean="0"/>
              <a:t>25-03-2024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05435" y="2238022"/>
            <a:ext cx="5280161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1336056" y="7300672"/>
            <a:ext cx="1256282" cy="1883119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594850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"/>
            <a:ext cx="6858000" cy="9904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8C61729-ACDE-1B40-99BB-27CE5F740E64}" type="datetime1">
              <a:rPr lang="da-DK" smtClean="0"/>
              <a:t>25-03-2024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05435" y="2238022"/>
            <a:ext cx="5280161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1336056" y="7300672"/>
            <a:ext cx="1256282" cy="1883119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12413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3672000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5503190" y="8242000"/>
            <a:ext cx="1366242" cy="1664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5503189" cy="166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0" y="0"/>
            <a:ext cx="5503190" cy="824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2859086"/>
            <a:ext cx="4159915" cy="792396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2926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4801086"/>
            <a:ext cx="4135876" cy="2080000"/>
          </a:xfrm>
        </p:spPr>
        <p:txBody>
          <a:bodyPr/>
          <a:lstStyle>
            <a:lvl1pPr marL="0" indent="0">
              <a:buNone/>
              <a:defRPr sz="1350" b="0" baseline="0">
                <a:solidFill>
                  <a:schemeClr val="bg1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294718" y="8906229"/>
            <a:ext cx="321511" cy="3302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647890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5503189" y="0"/>
            <a:ext cx="1354811" cy="9906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6858000" cy="1664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2859086"/>
            <a:ext cx="4159915" cy="792396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2926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4801086"/>
            <a:ext cx="4135876" cy="2080000"/>
          </a:xfrm>
        </p:spPr>
        <p:txBody>
          <a:bodyPr/>
          <a:lstStyle>
            <a:lvl1pPr marL="0" indent="0">
              <a:buNone/>
              <a:defRPr sz="1350" b="0">
                <a:solidFill>
                  <a:schemeClr val="accent2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294718" y="8906229"/>
            <a:ext cx="321511" cy="3302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727534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720000" anchor="t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243725"/>
            <a:ext cx="6858000" cy="4998275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3974545"/>
            <a:ext cx="4159915" cy="396199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2926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5531906"/>
            <a:ext cx="4135876" cy="2080000"/>
          </a:xfrm>
        </p:spPr>
        <p:txBody>
          <a:bodyPr/>
          <a:lstStyle>
            <a:lvl1pPr marL="0" indent="0">
              <a:buNone/>
              <a:defRPr sz="1350" b="0">
                <a:solidFill>
                  <a:srgbClr val="FFFFFF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294718" y="8906229"/>
            <a:ext cx="321511" cy="3302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934898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720000" anchor="t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243725"/>
            <a:ext cx="6858000" cy="4998275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3974545"/>
            <a:ext cx="4159915" cy="396199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2926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5531906"/>
            <a:ext cx="4135876" cy="2080000"/>
          </a:xfrm>
        </p:spPr>
        <p:txBody>
          <a:bodyPr/>
          <a:lstStyle>
            <a:lvl1pPr marL="0" indent="0">
              <a:buNone/>
              <a:defRPr sz="1350" b="0">
                <a:solidFill>
                  <a:srgbClr val="FFFFFF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294718" y="8906229"/>
            <a:ext cx="321511" cy="3302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215821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720000" anchor="t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963323"/>
            <a:ext cx="6858000" cy="364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4694143"/>
            <a:ext cx="4159915" cy="396199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2926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6163733"/>
            <a:ext cx="4135876" cy="972257"/>
          </a:xfrm>
        </p:spPr>
        <p:txBody>
          <a:bodyPr/>
          <a:lstStyle>
            <a:lvl1pPr marL="0" indent="0">
              <a:buNone/>
              <a:defRPr sz="1350" b="0">
                <a:solidFill>
                  <a:srgbClr val="FFFFFF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294718" y="8906229"/>
            <a:ext cx="321511" cy="3302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9645224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720000" anchor="t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963323"/>
            <a:ext cx="6858000" cy="364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4694143"/>
            <a:ext cx="4159915" cy="396199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2926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6163733"/>
            <a:ext cx="4135876" cy="972257"/>
          </a:xfrm>
        </p:spPr>
        <p:txBody>
          <a:bodyPr/>
          <a:lstStyle>
            <a:lvl1pPr marL="0" indent="0">
              <a:buNone/>
              <a:defRPr sz="1350" b="0">
                <a:solidFill>
                  <a:srgbClr val="FFFFFF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294718" y="8906229"/>
            <a:ext cx="321511" cy="3302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71986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5503189" y="0"/>
            <a:ext cx="1354811" cy="9906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2859086"/>
            <a:ext cx="4159915" cy="792396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2926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4801086"/>
            <a:ext cx="4135876" cy="2080000"/>
          </a:xfrm>
        </p:spPr>
        <p:txBody>
          <a:bodyPr/>
          <a:lstStyle>
            <a:lvl1pPr marL="0" indent="0">
              <a:buNone/>
              <a:defRPr sz="1350" b="0">
                <a:solidFill>
                  <a:schemeClr val="accent2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6858000" cy="1664000"/>
          </a:xfrm>
          <a:solidFill>
            <a:schemeClr val="bg1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28" hasCustomPrompt="1"/>
          </p:nvPr>
        </p:nvSpPr>
        <p:spPr>
          <a:xfrm>
            <a:off x="921664" y="8603544"/>
            <a:ext cx="729095" cy="936000"/>
          </a:xfrm>
        </p:spPr>
        <p:txBody>
          <a:bodyPr wrap="none" anchor="ctr"/>
          <a:lstStyle>
            <a:lvl1pPr marL="0" indent="0" algn="ctr">
              <a:buNone/>
              <a:defRPr sz="563"/>
            </a:lvl1pPr>
          </a:lstStyle>
          <a:p>
            <a:pPr marL="160763" marR="0" lvl="0" indent="-160763" algn="l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3" name="Pladsholder til billede 4"/>
          <p:cNvSpPr>
            <a:spLocks noGrp="1"/>
          </p:cNvSpPr>
          <p:nvPr>
            <p:ph type="pic" sz="quarter" idx="29" hasCustomPrompt="1"/>
          </p:nvPr>
        </p:nvSpPr>
        <p:spPr>
          <a:xfrm>
            <a:off x="1912988" y="8603544"/>
            <a:ext cx="729095" cy="936000"/>
          </a:xfrm>
        </p:spPr>
        <p:txBody>
          <a:bodyPr wrap="none" anchor="ctr"/>
          <a:lstStyle>
            <a:lvl1pPr marL="0" indent="0" algn="ctr">
              <a:buNone/>
              <a:defRPr sz="563"/>
            </a:lvl1pPr>
          </a:lstStyle>
          <a:p>
            <a:pPr marL="160763" marR="0" lvl="0" indent="-160763" algn="l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2904312" y="8603544"/>
            <a:ext cx="729095" cy="936000"/>
          </a:xfrm>
        </p:spPr>
        <p:txBody>
          <a:bodyPr wrap="none" anchor="ctr"/>
          <a:lstStyle>
            <a:lvl1pPr marL="0" indent="0" algn="ctr">
              <a:buNone/>
              <a:defRPr sz="563"/>
            </a:lvl1pPr>
          </a:lstStyle>
          <a:p>
            <a:pPr marL="160763" marR="0" lvl="0" indent="-160763" algn="l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294718" y="8906229"/>
            <a:ext cx="321511" cy="3302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17360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720000" anchor="t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963323"/>
            <a:ext cx="6858000" cy="364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4694143"/>
            <a:ext cx="4159915" cy="396199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2926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6163733"/>
            <a:ext cx="4135876" cy="972257"/>
          </a:xfrm>
        </p:spPr>
        <p:txBody>
          <a:bodyPr/>
          <a:lstStyle>
            <a:lvl1pPr marL="0" indent="0">
              <a:buNone/>
              <a:defRPr sz="1350" b="0">
                <a:solidFill>
                  <a:srgbClr val="FFFFFF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10747" y="8964215"/>
            <a:ext cx="1433507" cy="26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8746980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25-03-2024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05435" y="2238022"/>
            <a:ext cx="5280161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0" y="8906029"/>
            <a:ext cx="321909" cy="3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39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25-03-2024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3000766" y="2238022"/>
            <a:ext cx="2584831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05436" y="2238022"/>
            <a:ext cx="2588160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0" y="8906029"/>
            <a:ext cx="321909" cy="3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28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17127" y="2238022"/>
            <a:ext cx="2025264" cy="5991756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788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05435" y="2238022"/>
            <a:ext cx="4088543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25-03-2024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76" y="4940229"/>
            <a:ext cx="128604" cy="3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1507527" y="3766891"/>
            <a:ext cx="1426257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</a:t>
            </a:r>
            <a:r>
              <a:rPr lang="da-DK" sz="563" b="1" baseline="0" dirty="0">
                <a:solidFill>
                  <a:schemeClr val="tx1"/>
                </a:solidFill>
              </a:rPr>
              <a:t> </a:t>
            </a:r>
            <a:r>
              <a:rPr lang="da-DK" sz="563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</a:t>
            </a:r>
            <a:r>
              <a:rPr lang="da-DK" sz="563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0" y="8906029"/>
            <a:ext cx="321909" cy="3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20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2453848" y="2238022"/>
            <a:ext cx="4088543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305435" y="2238022"/>
            <a:ext cx="2025264" cy="5991756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788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25-03-2024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76" y="4940229"/>
            <a:ext cx="128604" cy="3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1507527" y="3766891"/>
            <a:ext cx="1426257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</a:t>
            </a:r>
            <a:r>
              <a:rPr lang="da-DK" sz="563" b="1" baseline="0" dirty="0">
                <a:solidFill>
                  <a:schemeClr val="tx1"/>
                </a:solidFill>
              </a:rPr>
              <a:t> </a:t>
            </a:r>
            <a:r>
              <a:rPr lang="da-DK" sz="563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</a:t>
            </a:r>
            <a:r>
              <a:rPr lang="da-DK" sz="563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0" y="8906029"/>
            <a:ext cx="321909" cy="3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96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25-03-2024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0" y="8906029"/>
            <a:ext cx="321909" cy="3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51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5760157"/>
            <a:ext cx="6858000" cy="4145844"/>
          </a:xfrm>
        </p:spPr>
        <p:txBody>
          <a:bodyPr anchor="ctr"/>
          <a:lstStyle>
            <a:lvl1pPr marL="0" indent="0" algn="ctr">
              <a:buNone/>
              <a:defRPr sz="563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5503189" y="0"/>
            <a:ext cx="1354811" cy="99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074509" cy="1027922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05435" y="2238022"/>
            <a:ext cx="5074509" cy="3081868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25-03-2024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1507527" y="3223928"/>
            <a:ext cx="1426257" cy="62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</a:t>
            </a:r>
            <a:r>
              <a:rPr lang="da-DK" sz="563" b="1" baseline="0" dirty="0">
                <a:solidFill>
                  <a:schemeClr val="tx1"/>
                </a:solidFill>
              </a:rPr>
              <a:t> </a:t>
            </a:r>
            <a:r>
              <a:rPr lang="da-DK" sz="563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</a:t>
            </a:r>
            <a:r>
              <a:rPr lang="da-DK" sz="563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76" y="4415611"/>
            <a:ext cx="128604" cy="3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294718" y="8906229"/>
            <a:ext cx="321511" cy="330200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201774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319480" y="2238022"/>
            <a:ext cx="2624128" cy="29901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19481" y="5233519"/>
            <a:ext cx="2624127" cy="29901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2943608" y="2238022"/>
            <a:ext cx="2634600" cy="29901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2943608" y="5233519"/>
            <a:ext cx="2634600" cy="2990144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1567746" y="1627962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1507527" y="3223928"/>
            <a:ext cx="1426257" cy="95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</a:t>
            </a:r>
            <a:r>
              <a:rPr lang="da-DK" sz="563" b="1" baseline="0" dirty="0">
                <a:solidFill>
                  <a:schemeClr val="tx1"/>
                </a:solidFill>
              </a:rPr>
              <a:t> </a:t>
            </a:r>
            <a:r>
              <a:rPr lang="da-DK" sz="563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</a:t>
            </a:r>
            <a:r>
              <a:rPr lang="da-DK" sz="563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563" b="0" baseline="0" dirty="0" err="1">
                <a:solidFill>
                  <a:schemeClr val="tx1"/>
                </a:solidFill>
              </a:rPr>
              <a:t>vha</a:t>
            </a:r>
            <a:r>
              <a:rPr lang="da-DK" sz="563" b="0" baseline="0" dirty="0">
                <a:solidFill>
                  <a:schemeClr val="tx1"/>
                </a:solidFill>
              </a:rPr>
              <a:t> den sorte </a:t>
            </a:r>
            <a:r>
              <a:rPr lang="da-DK" sz="563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563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76" y="4397266"/>
            <a:ext cx="128604" cy="3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0" y="8906029"/>
            <a:ext cx="321909" cy="3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418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1567746" y="1627962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1507527" y="3223928"/>
            <a:ext cx="1426257" cy="95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</a:t>
            </a:r>
            <a:r>
              <a:rPr lang="da-DK" sz="563" b="1" baseline="0" dirty="0">
                <a:solidFill>
                  <a:schemeClr val="tx1"/>
                </a:solidFill>
              </a:rPr>
              <a:t> </a:t>
            </a:r>
            <a:r>
              <a:rPr lang="da-DK" sz="563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</a:t>
            </a:r>
            <a:r>
              <a:rPr lang="da-DK" sz="563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563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563" b="0" baseline="0" dirty="0" err="1">
                <a:solidFill>
                  <a:schemeClr val="tx1"/>
                </a:solidFill>
              </a:rPr>
              <a:t>vha</a:t>
            </a:r>
            <a:r>
              <a:rPr lang="da-DK" sz="563" b="0" baseline="0" dirty="0">
                <a:solidFill>
                  <a:schemeClr val="tx1"/>
                </a:solidFill>
              </a:rPr>
              <a:t> den sorte </a:t>
            </a:r>
            <a:r>
              <a:rPr lang="da-DK" sz="563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563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76" y="4397266"/>
            <a:ext cx="128604" cy="3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319481" y="2238022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319481" y="5233519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2395850" y="2238022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2395850" y="5233519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471866" y="2238022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4471866" y="5233519"/>
            <a:ext cx="2073987" cy="2990144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675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0" y="8906029"/>
            <a:ext cx="321909" cy="3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512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720000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0" y="0"/>
            <a:ext cx="5503190" cy="824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5503190" y="8242000"/>
            <a:ext cx="1366242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5503189" cy="166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8365" y="1903802"/>
            <a:ext cx="4139198" cy="4654529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4051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294718" y="8906229"/>
            <a:ext cx="321511" cy="3302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36578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8365" y="1903802"/>
            <a:ext cx="4139198" cy="4654529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4051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1917593" y="0"/>
            <a:ext cx="1852109" cy="5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1567746" y="2183669"/>
            <a:ext cx="1486476" cy="62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563" b="0" dirty="0" err="1">
                <a:solidFill>
                  <a:schemeClr val="tx1"/>
                </a:solidFill>
              </a:rPr>
              <a:t>billedepladsholderen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294718" y="8906229"/>
            <a:ext cx="321511" cy="3302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6292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</p:spPr>
        <p:txBody>
          <a:bodyPr tIns="720000" anchor="t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3963323"/>
            <a:ext cx="6858000" cy="364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4694143"/>
            <a:ext cx="4159915" cy="396199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2926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6163733"/>
            <a:ext cx="4135876" cy="972257"/>
          </a:xfrm>
        </p:spPr>
        <p:txBody>
          <a:bodyPr/>
          <a:lstStyle>
            <a:lvl1pPr marL="0" indent="0">
              <a:buNone/>
              <a:defRPr sz="1350" b="0">
                <a:solidFill>
                  <a:srgbClr val="FFFFFF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10747" y="8964215"/>
            <a:ext cx="1433507" cy="26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10061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866037" cy="9906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 typeface="Arial" pitchFamily="34" charset="0"/>
              <a:buNone/>
              <a:tabLst/>
              <a:defRPr sz="788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5503189" y="0"/>
            <a:ext cx="1354811" cy="9906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649" y="2859086"/>
            <a:ext cx="4159915" cy="792396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2926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1687" y="4801086"/>
            <a:ext cx="4135876" cy="2080000"/>
          </a:xfrm>
        </p:spPr>
        <p:txBody>
          <a:bodyPr/>
          <a:lstStyle>
            <a:lvl1pPr marL="0" indent="0">
              <a:buNone/>
              <a:defRPr sz="1350" b="0">
                <a:solidFill>
                  <a:schemeClr val="accent2"/>
                </a:solidFill>
              </a:defRPr>
            </a:lvl1pPr>
            <a:lvl2pPr marL="141775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-1900485" y="0"/>
            <a:ext cx="1835001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257221">
              <a:tabLst>
                <a:tab pos="100030" algn="l"/>
              </a:tabLst>
              <a:defRPr/>
            </a:pPr>
            <a:r>
              <a:rPr lang="da-DK" sz="563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257221"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563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563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128610" indent="-128610" algn="r" defTabSz="257221">
              <a:buFontTx/>
              <a:buAutoNum type="arabicPeriod" startAt="2"/>
              <a:tabLst>
                <a:tab pos="100030" algn="l"/>
              </a:tabLst>
              <a:defRPr/>
            </a:pPr>
            <a:r>
              <a:rPr lang="da-DK" sz="563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-1567746" y="2183669"/>
            <a:ext cx="1486476" cy="60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563" b="0" dirty="0">
                <a:solidFill>
                  <a:schemeClr val="tx1"/>
                </a:solidFill>
              </a:rPr>
            </a:br>
            <a:r>
              <a:rPr lang="da-DK" sz="563" b="0" dirty="0">
                <a:solidFill>
                  <a:schemeClr val="tx1"/>
                </a:solidFill>
              </a:rPr>
              <a:t>hvide </a:t>
            </a:r>
            <a:r>
              <a:rPr lang="da-DK" sz="563" b="0" dirty="0" err="1">
                <a:solidFill>
                  <a:schemeClr val="tx1"/>
                </a:solidFill>
              </a:rPr>
              <a:t>billedepladsholder</a:t>
            </a:r>
            <a:endParaRPr lang="da-DK" sz="563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563" b="0" dirty="0">
                <a:solidFill>
                  <a:schemeClr val="tx1"/>
                </a:solidFill>
              </a:rPr>
              <a:t>2. Via</a:t>
            </a:r>
            <a:r>
              <a:rPr lang="da-DK" sz="563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563" b="0" baseline="0" dirty="0">
                <a:solidFill>
                  <a:schemeClr val="tx1"/>
                </a:solidFill>
              </a:rPr>
              <a:t>3. </a:t>
            </a:r>
            <a:r>
              <a:rPr lang="da-DK" sz="563" b="0" dirty="0">
                <a:solidFill>
                  <a:schemeClr val="tx1"/>
                </a:solidFill>
              </a:rPr>
              <a:t>Højreklik på billedet og send</a:t>
            </a:r>
            <a:r>
              <a:rPr lang="da-DK" sz="563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6858000" cy="1664000"/>
          </a:xfrm>
          <a:solidFill>
            <a:schemeClr val="bg1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28" hasCustomPrompt="1"/>
          </p:nvPr>
        </p:nvSpPr>
        <p:spPr>
          <a:xfrm>
            <a:off x="1986221" y="8603544"/>
            <a:ext cx="729095" cy="936000"/>
          </a:xfrm>
        </p:spPr>
        <p:txBody>
          <a:bodyPr wrap="none" anchor="ctr"/>
          <a:lstStyle>
            <a:lvl1pPr marL="0" indent="0" algn="ctr">
              <a:buNone/>
              <a:defRPr sz="563"/>
            </a:lvl1pPr>
          </a:lstStyle>
          <a:p>
            <a:pPr marL="160763" marR="0" lvl="0" indent="-160763" algn="l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3" name="Pladsholder til billede 4"/>
          <p:cNvSpPr>
            <a:spLocks noGrp="1"/>
          </p:cNvSpPr>
          <p:nvPr>
            <p:ph type="pic" sz="quarter" idx="29" hasCustomPrompt="1"/>
          </p:nvPr>
        </p:nvSpPr>
        <p:spPr>
          <a:xfrm>
            <a:off x="2977545" y="8603544"/>
            <a:ext cx="729095" cy="936000"/>
          </a:xfrm>
        </p:spPr>
        <p:txBody>
          <a:bodyPr wrap="none" anchor="ctr"/>
          <a:lstStyle>
            <a:lvl1pPr marL="0" indent="0" algn="ctr">
              <a:buNone/>
              <a:defRPr sz="563"/>
            </a:lvl1pPr>
          </a:lstStyle>
          <a:p>
            <a:pPr marL="160763" marR="0" lvl="0" indent="-160763" algn="l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3968870" y="8603544"/>
            <a:ext cx="729095" cy="936000"/>
          </a:xfrm>
        </p:spPr>
        <p:txBody>
          <a:bodyPr wrap="none" anchor="ctr"/>
          <a:lstStyle>
            <a:lvl1pPr marL="0" indent="0" algn="ctr">
              <a:buNone/>
              <a:defRPr sz="563"/>
            </a:lvl1pPr>
          </a:lstStyle>
          <a:p>
            <a:pPr marL="160763" marR="0" lvl="0" indent="-160763" algn="l" defTabSz="514441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1125"/>
              </a:spcAft>
              <a:buClrTx/>
              <a:buSzTx/>
              <a:tabLst/>
              <a:defRPr/>
            </a:pPr>
            <a:r>
              <a:rPr lang="da-DK" dirty="0"/>
              <a:t>Indsæt partner logo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310747" y="8964215"/>
            <a:ext cx="1433507" cy="26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008838" y="8649634"/>
            <a:ext cx="567072" cy="84874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0565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047" y="567500"/>
            <a:ext cx="5280161" cy="1027922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2968AC9-7488-4B6E-B664-A708B06080BD}" type="datetimeFigureOut">
              <a:rPr lang="da-DK" smtClean="0"/>
              <a:t>25-03-2024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91C89E8-22BB-4A6E-87D7-72BD0D361954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305435" y="2238022"/>
            <a:ext cx="5280161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6" name="Picture 35" descr="NogetAtLeveAf.NogetAtLeveFor_G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7" y="8964214"/>
            <a:ext cx="1433507" cy="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0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8AC9-7488-4B6E-B664-A708B06080BD}" type="datetimeFigureOut">
              <a:rPr lang="da-DK" smtClean="0"/>
              <a:t>25-03-2024</a:t>
            </a:fld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89E8-22BB-4A6E-87D7-72BD0D361954}" type="slidenum">
              <a:rPr lang="da-DK" smtClean="0"/>
              <a:t>‹nr.›</a:t>
            </a:fld>
            <a:endParaRPr lang="da-DK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3000766" y="2238022"/>
            <a:ext cx="2584831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05436" y="2238022"/>
            <a:ext cx="2588160" cy="5991756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7" y="8649634"/>
            <a:ext cx="567073" cy="84874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396275" y="-982"/>
            <a:ext cx="1356980" cy="1422677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35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563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563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563" dirty="0">
                  <a:solidFill>
                    <a:schemeClr val="tx1"/>
                  </a:solidFill>
                  <a:latin typeface="+mn-lt"/>
                </a:rPr>
              </a:br>
              <a:r>
                <a:rPr lang="da-DK" sz="563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563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13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13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/>
        </p:nvSpPr>
        <p:spPr>
          <a:xfrm>
            <a:off x="-1393213" y="5979368"/>
            <a:ext cx="1311943" cy="384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563" b="1" noProof="1">
                <a:solidFill>
                  <a:schemeClr val="tx1"/>
                </a:solidFill>
                <a:latin typeface="+mn-lt"/>
              </a:rPr>
            </a:br>
            <a:r>
              <a:rPr lang="en-GB" sz="563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563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563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338"/>
              </a:spcBef>
              <a:defRPr/>
            </a:pPr>
            <a:r>
              <a:rPr lang="en-GB" sz="563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563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/>
        </p:nvSpPr>
        <p:spPr bwMode="auto">
          <a:xfrm>
            <a:off x="-1567746" y="2183670"/>
            <a:ext cx="1486476" cy="4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563" b="1" dirty="0">
                <a:solidFill>
                  <a:schemeClr val="tx1"/>
                </a:solidFill>
              </a:rPr>
              <a:t>Skift</a:t>
            </a:r>
            <a:r>
              <a:rPr lang="da-DK" sz="563" b="1" baseline="0" dirty="0">
                <a:solidFill>
                  <a:schemeClr val="tx1"/>
                </a:solidFill>
              </a:rPr>
              <a:t> farve på LF bjælkerne</a:t>
            </a:r>
            <a:endParaRPr lang="da-DK" sz="563" b="1" dirty="0">
              <a:solidFill>
                <a:schemeClr val="tx1"/>
              </a:solidFill>
            </a:endParaRP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Klik på bjælken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28610" indent="-128610" algn="r" eaLnBrk="1" hangingPunct="1">
              <a:buAutoNum type="arabicPeriod"/>
              <a:defRPr/>
            </a:pPr>
            <a:r>
              <a:rPr lang="da-DK" sz="563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563" b="0" dirty="0" err="1">
                <a:solidFill>
                  <a:schemeClr val="tx1"/>
                </a:solidFill>
              </a:rPr>
              <a:t>temafarvene</a:t>
            </a:r>
            <a:r>
              <a:rPr lang="da-DK" sz="563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767" y="7300672"/>
            <a:ext cx="1240495" cy="2587857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21516" cy="826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8242000"/>
            <a:ext cx="121516" cy="16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8" name="Picture 27" descr="NogetAtLeveAf.NogetAtLeveFor_G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7" y="8964214"/>
            <a:ext cx="1433507" cy="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4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8047" y="567500"/>
            <a:ext cx="5280161" cy="10279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435" y="2238022"/>
            <a:ext cx="5272773" cy="59917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44348" y="653011"/>
            <a:ext cx="569788" cy="208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506">
                <a:solidFill>
                  <a:srgbClr val="076471"/>
                </a:solidFill>
              </a:defRPr>
            </a:lvl1pPr>
          </a:lstStyle>
          <a:p>
            <a:fld id="{32968AC9-7488-4B6E-B664-A708B06080BD}" type="datetimeFigureOut">
              <a:rPr lang="da-DK" smtClean="0"/>
              <a:t>25-03-2024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4136" y="653012"/>
            <a:ext cx="138473" cy="2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506">
                <a:solidFill>
                  <a:srgbClr val="076471"/>
                </a:solidFill>
              </a:defRPr>
            </a:lvl1pPr>
          </a:lstStyle>
          <a:p>
            <a:fld id="{591C89E8-22BB-4A6E-87D7-72BD0D3619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39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514441" rtl="0" eaLnBrk="1" latinLnBrk="0" hangingPunct="1">
        <a:lnSpc>
          <a:spcPct val="90000"/>
        </a:lnSpc>
        <a:spcBef>
          <a:spcPct val="0"/>
        </a:spcBef>
        <a:buNone/>
        <a:defRPr sz="1463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60763" indent="-160763" algn="l" defTabSz="514441" rtl="0" eaLnBrk="1" latinLnBrk="0" hangingPunct="1">
        <a:lnSpc>
          <a:spcPct val="94000"/>
        </a:lnSpc>
        <a:spcBef>
          <a:spcPts val="0"/>
        </a:spcBef>
        <a:spcAft>
          <a:spcPts val="1125"/>
        </a:spcAft>
        <a:buFont typeface="Arial"/>
        <a:buChar char="•"/>
        <a:defRPr sz="1013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302538" indent="-160763" algn="l" defTabSz="514441" rtl="0" eaLnBrk="1" latinLnBrk="0" hangingPunct="1">
        <a:lnSpc>
          <a:spcPct val="105000"/>
        </a:lnSpc>
        <a:spcBef>
          <a:spcPts val="0"/>
        </a:spcBef>
        <a:spcAft>
          <a:spcPts val="1294"/>
        </a:spcAft>
        <a:buFont typeface="Arial"/>
        <a:buChar char="•"/>
        <a:defRPr sz="9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454440" indent="-160763" algn="l" defTabSz="514441" rtl="0" eaLnBrk="1" latinLnBrk="0" hangingPunct="1">
        <a:lnSpc>
          <a:spcPct val="105000"/>
        </a:lnSpc>
        <a:spcBef>
          <a:spcPts val="0"/>
        </a:spcBef>
        <a:spcAft>
          <a:spcPts val="1294"/>
        </a:spcAft>
        <a:buFont typeface="Arial"/>
        <a:buChar char="•"/>
        <a:defRPr sz="788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549632" indent="-160763" algn="l" defTabSz="514441" rtl="0" eaLnBrk="1" latinLnBrk="0" hangingPunct="1">
        <a:lnSpc>
          <a:spcPct val="105000"/>
        </a:lnSpc>
        <a:spcBef>
          <a:spcPts val="0"/>
        </a:spcBef>
        <a:spcAft>
          <a:spcPts val="1294"/>
        </a:spcAft>
        <a:buFont typeface="Arial"/>
        <a:buChar char="•"/>
        <a:defRPr sz="788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640773" indent="-160763" algn="l" defTabSz="514441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788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1414714" indent="-128610" algn="l" defTabSz="51444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35" indent="-128610" algn="l" defTabSz="51444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55" indent="-128610" algn="l" defTabSz="51444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76" indent="-128610" algn="l" defTabSz="51444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21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41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662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883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104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324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545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766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8047" y="567500"/>
            <a:ext cx="5280161" cy="10279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435" y="2238022"/>
            <a:ext cx="5272773" cy="59917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44348" y="653011"/>
            <a:ext cx="569788" cy="208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506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25-03-2024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4136" y="653012"/>
            <a:ext cx="138473" cy="2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506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82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514441" rtl="0" eaLnBrk="1" latinLnBrk="0" hangingPunct="1">
        <a:lnSpc>
          <a:spcPct val="90000"/>
        </a:lnSpc>
        <a:spcBef>
          <a:spcPct val="0"/>
        </a:spcBef>
        <a:buNone/>
        <a:defRPr sz="1463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60763" indent="-160763" algn="l" defTabSz="514441" rtl="0" eaLnBrk="1" latinLnBrk="0" hangingPunct="1">
        <a:lnSpc>
          <a:spcPct val="94000"/>
        </a:lnSpc>
        <a:spcBef>
          <a:spcPts val="0"/>
        </a:spcBef>
        <a:spcAft>
          <a:spcPts val="1125"/>
        </a:spcAft>
        <a:buFont typeface="Arial"/>
        <a:buChar char="•"/>
        <a:defRPr sz="1013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302538" indent="-160763" algn="l" defTabSz="514441" rtl="0" eaLnBrk="1" latinLnBrk="0" hangingPunct="1">
        <a:lnSpc>
          <a:spcPct val="105000"/>
        </a:lnSpc>
        <a:spcBef>
          <a:spcPts val="0"/>
        </a:spcBef>
        <a:spcAft>
          <a:spcPts val="1294"/>
        </a:spcAft>
        <a:buFont typeface="Arial"/>
        <a:buChar char="•"/>
        <a:defRPr sz="9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454440" indent="-160763" algn="l" defTabSz="514441" rtl="0" eaLnBrk="1" latinLnBrk="0" hangingPunct="1">
        <a:lnSpc>
          <a:spcPct val="105000"/>
        </a:lnSpc>
        <a:spcBef>
          <a:spcPts val="0"/>
        </a:spcBef>
        <a:spcAft>
          <a:spcPts val="1294"/>
        </a:spcAft>
        <a:buFont typeface="Arial"/>
        <a:buChar char="•"/>
        <a:defRPr sz="788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549632" indent="-160763" algn="l" defTabSz="514441" rtl="0" eaLnBrk="1" latinLnBrk="0" hangingPunct="1">
        <a:lnSpc>
          <a:spcPct val="105000"/>
        </a:lnSpc>
        <a:spcBef>
          <a:spcPts val="0"/>
        </a:spcBef>
        <a:spcAft>
          <a:spcPts val="1294"/>
        </a:spcAft>
        <a:buFont typeface="Arial"/>
        <a:buChar char="•"/>
        <a:defRPr sz="788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640773" indent="-160763" algn="l" defTabSz="514441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788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1414714" indent="-128610" algn="l" defTabSz="51444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35" indent="-128610" algn="l" defTabSz="51444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55" indent="-128610" algn="l" defTabSz="51444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76" indent="-128610" algn="l" defTabSz="51444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21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41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662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883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104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324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545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766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8047" y="567500"/>
            <a:ext cx="5280161" cy="10279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435" y="2238022"/>
            <a:ext cx="5272773" cy="59917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44348" y="653011"/>
            <a:ext cx="569788" cy="208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506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25-03-2024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4136" y="653012"/>
            <a:ext cx="138473" cy="2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506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835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</p:sldLayoutIdLst>
  <p:hf sldNum="0" hdr="0" ftr="0" dt="0"/>
  <p:txStyles>
    <p:titleStyle>
      <a:lvl1pPr algn="l" defTabSz="514441" rtl="0" eaLnBrk="1" latinLnBrk="0" hangingPunct="1">
        <a:lnSpc>
          <a:spcPct val="90000"/>
        </a:lnSpc>
        <a:spcBef>
          <a:spcPct val="0"/>
        </a:spcBef>
        <a:buNone/>
        <a:defRPr sz="1463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60763" indent="-160763" algn="l" defTabSz="514441" rtl="0" eaLnBrk="1" latinLnBrk="0" hangingPunct="1">
        <a:lnSpc>
          <a:spcPct val="94000"/>
        </a:lnSpc>
        <a:spcBef>
          <a:spcPts val="0"/>
        </a:spcBef>
        <a:spcAft>
          <a:spcPts val="1125"/>
        </a:spcAft>
        <a:buFont typeface="Arial"/>
        <a:buChar char="•"/>
        <a:defRPr sz="1013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302538" indent="-160763" algn="l" defTabSz="514441" rtl="0" eaLnBrk="1" latinLnBrk="0" hangingPunct="1">
        <a:lnSpc>
          <a:spcPct val="105000"/>
        </a:lnSpc>
        <a:spcBef>
          <a:spcPts val="0"/>
        </a:spcBef>
        <a:spcAft>
          <a:spcPts val="1294"/>
        </a:spcAft>
        <a:buFont typeface="Arial"/>
        <a:buChar char="•"/>
        <a:defRPr sz="9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454440" indent="-160763" algn="l" defTabSz="514441" rtl="0" eaLnBrk="1" latinLnBrk="0" hangingPunct="1">
        <a:lnSpc>
          <a:spcPct val="105000"/>
        </a:lnSpc>
        <a:spcBef>
          <a:spcPts val="0"/>
        </a:spcBef>
        <a:spcAft>
          <a:spcPts val="1294"/>
        </a:spcAft>
        <a:buFont typeface="Arial"/>
        <a:buChar char="•"/>
        <a:defRPr sz="788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549632" indent="-160763" algn="l" defTabSz="514441" rtl="0" eaLnBrk="1" latinLnBrk="0" hangingPunct="1">
        <a:lnSpc>
          <a:spcPct val="105000"/>
        </a:lnSpc>
        <a:spcBef>
          <a:spcPts val="0"/>
        </a:spcBef>
        <a:spcAft>
          <a:spcPts val="1294"/>
        </a:spcAft>
        <a:buFont typeface="Arial"/>
        <a:buChar char="•"/>
        <a:defRPr sz="788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640773" indent="-160763" algn="l" defTabSz="514441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788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1414714" indent="-128610" algn="l" defTabSz="51444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35" indent="-128610" algn="l" defTabSz="51444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55" indent="-128610" algn="l" defTabSz="51444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76" indent="-128610" algn="l" defTabSz="51444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21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41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662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883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104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324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545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766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8047" y="567500"/>
            <a:ext cx="5280161" cy="10279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435" y="2238022"/>
            <a:ext cx="5272773" cy="59917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44348" y="653011"/>
            <a:ext cx="569788" cy="208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506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25-03-2024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4136" y="653012"/>
            <a:ext cx="138473" cy="2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506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587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hf sldNum="0" hdr="0" ftr="0" dt="0"/>
  <p:txStyles>
    <p:titleStyle>
      <a:lvl1pPr algn="l" defTabSz="514441" rtl="0" eaLnBrk="1" latinLnBrk="0" hangingPunct="1">
        <a:lnSpc>
          <a:spcPct val="90000"/>
        </a:lnSpc>
        <a:spcBef>
          <a:spcPct val="0"/>
        </a:spcBef>
        <a:buNone/>
        <a:defRPr sz="1463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60763" indent="-160763" algn="l" defTabSz="514441" rtl="0" eaLnBrk="1" latinLnBrk="0" hangingPunct="1">
        <a:lnSpc>
          <a:spcPct val="94000"/>
        </a:lnSpc>
        <a:spcBef>
          <a:spcPts val="0"/>
        </a:spcBef>
        <a:spcAft>
          <a:spcPts val="1125"/>
        </a:spcAft>
        <a:buFont typeface="Arial"/>
        <a:buChar char="•"/>
        <a:defRPr sz="1013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302538" indent="-160763" algn="l" defTabSz="514441" rtl="0" eaLnBrk="1" latinLnBrk="0" hangingPunct="1">
        <a:lnSpc>
          <a:spcPct val="105000"/>
        </a:lnSpc>
        <a:spcBef>
          <a:spcPts val="0"/>
        </a:spcBef>
        <a:spcAft>
          <a:spcPts val="1294"/>
        </a:spcAft>
        <a:buFont typeface="Arial"/>
        <a:buChar char="•"/>
        <a:defRPr sz="9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454440" indent="-160763" algn="l" defTabSz="514441" rtl="0" eaLnBrk="1" latinLnBrk="0" hangingPunct="1">
        <a:lnSpc>
          <a:spcPct val="105000"/>
        </a:lnSpc>
        <a:spcBef>
          <a:spcPts val="0"/>
        </a:spcBef>
        <a:spcAft>
          <a:spcPts val="1294"/>
        </a:spcAft>
        <a:buFont typeface="Arial"/>
        <a:buChar char="•"/>
        <a:defRPr sz="788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549632" indent="-160763" algn="l" defTabSz="514441" rtl="0" eaLnBrk="1" latinLnBrk="0" hangingPunct="1">
        <a:lnSpc>
          <a:spcPct val="105000"/>
        </a:lnSpc>
        <a:spcBef>
          <a:spcPts val="0"/>
        </a:spcBef>
        <a:spcAft>
          <a:spcPts val="1294"/>
        </a:spcAft>
        <a:buFont typeface="Arial"/>
        <a:buChar char="•"/>
        <a:defRPr sz="788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640773" indent="-160763" algn="l" defTabSz="514441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788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1414714" indent="-128610" algn="l" defTabSz="51444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35" indent="-128610" algn="l" defTabSz="51444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55" indent="-128610" algn="l" defTabSz="51444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76" indent="-128610" algn="l" defTabSz="51444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21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41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662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883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104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324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545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766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skfjerkrae.dk/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mnb@lf.dk" TargetMode="External"/><Relationship Id="rId4" Type="http://schemas.openxmlformats.org/officeDocument/2006/relationships/hyperlink" Target="mailto:tina@broennnum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 36">
            <a:extLst>
              <a:ext uri="{FF2B5EF4-FFF2-40B4-BE49-F238E27FC236}">
                <a16:creationId xmlns:a16="http://schemas.microsoft.com/office/drawing/2014/main" id="{96AB4587-8AC0-41B8-B0FA-0FDC362AAC80}"/>
              </a:ext>
            </a:extLst>
          </p:cNvPr>
          <p:cNvSpPr/>
          <p:nvPr/>
        </p:nvSpPr>
        <p:spPr>
          <a:xfrm>
            <a:off x="347048" y="-36564"/>
            <a:ext cx="556466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1600" b="1" dirty="0"/>
              <a:t>Godkendte foderstofvirksomheder og transportører     til levering af fjerkræfoder</a:t>
            </a:r>
          </a:p>
          <a:p>
            <a:pPr algn="ctr"/>
            <a:r>
              <a:rPr lang="da-DK" sz="1600" b="1" dirty="0"/>
              <a:t>2. Kvartal 2024</a:t>
            </a:r>
          </a:p>
          <a:p>
            <a:pPr algn="ctr"/>
            <a:endParaRPr lang="da-DK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3" name="LogoHide_HIDE_1_2"/>
          <p:cNvPicPr/>
          <p:nvPr/>
        </p:nvPicPr>
        <p:blipFill>
          <a:blip r:embed="rId2"/>
          <a:stretch>
            <a:fillRect/>
          </a:stretch>
        </p:blipFill>
        <p:spPr>
          <a:xfrm>
            <a:off x="5911715" y="32857"/>
            <a:ext cx="762000" cy="76200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62EC6E23-3EE1-456E-9733-0A199A2CFA0D}"/>
              </a:ext>
            </a:extLst>
          </p:cNvPr>
          <p:cNvGrpSpPr/>
          <p:nvPr/>
        </p:nvGrpSpPr>
        <p:grpSpPr>
          <a:xfrm>
            <a:off x="88261" y="4004993"/>
            <a:ext cx="6706210" cy="4814707"/>
            <a:chOff x="84379" y="2018715"/>
            <a:chExt cx="6681480" cy="5249506"/>
          </a:xfrm>
        </p:grpSpPr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6C1F2AAE-A366-4F79-8BCE-5D985639274B}"/>
                </a:ext>
              </a:extLst>
            </p:cNvPr>
            <p:cNvSpPr/>
            <p:nvPr/>
          </p:nvSpPr>
          <p:spPr>
            <a:xfrm>
              <a:off x="84379" y="2018715"/>
              <a:ext cx="6681480" cy="5249506"/>
            </a:xfrm>
            <a:prstGeom prst="rect">
              <a:avLst/>
            </a:prstGeom>
            <a:solidFill>
              <a:srgbClr val="7C987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/>
            </a:p>
          </p:txBody>
        </p:sp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FBCF49AA-57EC-46FF-B8C5-96DA3ED84730}"/>
                </a:ext>
              </a:extLst>
            </p:cNvPr>
            <p:cNvSpPr/>
            <p:nvPr/>
          </p:nvSpPr>
          <p:spPr>
            <a:xfrm>
              <a:off x="1903146" y="2091798"/>
              <a:ext cx="4862712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endParaRPr lang="da-DK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" name="Gruppe 2">
            <a:extLst>
              <a:ext uri="{FF2B5EF4-FFF2-40B4-BE49-F238E27FC236}">
                <a16:creationId xmlns:a16="http://schemas.microsoft.com/office/drawing/2014/main" id="{8D91B978-C952-4649-9F56-F5A1FBA112A3}"/>
              </a:ext>
            </a:extLst>
          </p:cNvPr>
          <p:cNvGrpSpPr/>
          <p:nvPr/>
        </p:nvGrpSpPr>
        <p:grpSpPr>
          <a:xfrm>
            <a:off x="81000" y="720345"/>
            <a:ext cx="6706210" cy="3188976"/>
            <a:chOff x="72156" y="726301"/>
            <a:chExt cx="7868284" cy="1259258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904C942F-FF67-4C2F-882D-9598C8BA275F}"/>
                </a:ext>
              </a:extLst>
            </p:cNvPr>
            <p:cNvSpPr/>
            <p:nvPr/>
          </p:nvSpPr>
          <p:spPr>
            <a:xfrm>
              <a:off x="72156" y="726301"/>
              <a:ext cx="7868284" cy="1259258"/>
            </a:xfrm>
            <a:prstGeom prst="rect">
              <a:avLst/>
            </a:prstGeom>
            <a:solidFill>
              <a:srgbClr val="91B1B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dirty="0"/>
            </a:p>
          </p:txBody>
        </p:sp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A13418C7-262E-4BFF-B439-36934D9C1700}"/>
                </a:ext>
              </a:extLst>
            </p:cNvPr>
            <p:cNvSpPr/>
            <p:nvPr/>
          </p:nvSpPr>
          <p:spPr>
            <a:xfrm>
              <a:off x="148328" y="796120"/>
              <a:ext cx="7767669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endParaRPr lang="da-DK" sz="140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51249A51-4148-40CD-913E-0D2B7D61FB82}"/>
                </a:ext>
              </a:extLst>
            </p:cNvPr>
            <p:cNvSpPr txBox="1"/>
            <p:nvPr/>
          </p:nvSpPr>
          <p:spPr>
            <a:xfrm>
              <a:off x="250513" y="1199535"/>
              <a:ext cx="6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da-DK" sz="1400" dirty="0" err="1"/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C9CECFB2-4D22-4702-AF27-E06F6450E538}"/>
              </a:ext>
            </a:extLst>
          </p:cNvPr>
          <p:cNvGrpSpPr/>
          <p:nvPr/>
        </p:nvGrpSpPr>
        <p:grpSpPr>
          <a:xfrm>
            <a:off x="-263281" y="8873194"/>
            <a:ext cx="7050491" cy="1666438"/>
            <a:chOff x="77056" y="3841772"/>
            <a:chExt cx="7050491" cy="3562358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889407-1630-4394-8322-31D4E320DACB}"/>
                </a:ext>
              </a:extLst>
            </p:cNvPr>
            <p:cNvSpPr/>
            <p:nvPr/>
          </p:nvSpPr>
          <p:spPr>
            <a:xfrm>
              <a:off x="428595" y="3841772"/>
              <a:ext cx="6698952" cy="2137693"/>
            </a:xfrm>
            <a:prstGeom prst="rect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dirty="0"/>
            </a:p>
          </p:txBody>
        </p:sp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BFB2A2E2-7711-4F39-9800-9F6A9481B6D7}"/>
                </a:ext>
              </a:extLst>
            </p:cNvPr>
            <p:cNvSpPr/>
            <p:nvPr/>
          </p:nvSpPr>
          <p:spPr>
            <a:xfrm>
              <a:off x="77056" y="7096353"/>
              <a:ext cx="6762931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endParaRPr lang="da-DK" sz="1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92ED5984-478F-43D5-9550-55DB80310017}"/>
              </a:ext>
            </a:extLst>
          </p:cNvPr>
          <p:cNvSpPr/>
          <p:nvPr/>
        </p:nvSpPr>
        <p:spPr>
          <a:xfrm>
            <a:off x="34817" y="805149"/>
            <a:ext cx="67523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Ved følgegruppens vurdering den 22. marts 2024 fik i alt 18 foderfabrikker godkendelse til levering af fjerkræfoder i henhold til branchekode for fremstilling og transport af fjerkræfoder for 2. kvartal 2024. 18 fabrikker fik tildelt et godkendelsestilsagn. 48 biler fik tildelt et godkendelsestilsagn til transport af foder. </a:t>
            </a:r>
          </a:p>
          <a:p>
            <a:endParaRPr lang="da-DK" sz="1200" dirty="0">
              <a:solidFill>
                <a:schemeClr val="bg1"/>
              </a:solidFill>
            </a:endParaRPr>
          </a:p>
          <a:p>
            <a:r>
              <a:rPr lang="da-DK" sz="1200" dirty="0">
                <a:solidFill>
                  <a:schemeClr val="bg1"/>
                </a:solidFill>
              </a:rPr>
              <a:t>Branchekode for fremstilling og transport af fjerkræfoder samt denne opdaterede liste over foderstofvirksomheder med godkendelsestilsagn findes på hjemmesiden </a:t>
            </a:r>
            <a:r>
              <a:rPr lang="da-DK" sz="12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www.danskfjerkrae.dk</a:t>
            </a:r>
            <a:r>
              <a:rPr lang="da-DK" sz="1200" dirty="0">
                <a:solidFill>
                  <a:schemeClr val="bg1"/>
                </a:solidFill>
              </a:rPr>
              <a:t> under faglig viden.</a:t>
            </a:r>
          </a:p>
          <a:p>
            <a:endParaRPr lang="da-DK" sz="1200" dirty="0">
              <a:solidFill>
                <a:schemeClr val="bg1"/>
              </a:solidFill>
            </a:endParaRPr>
          </a:p>
          <a:p>
            <a:r>
              <a:rPr lang="da-DK" sz="1200" b="1" dirty="0">
                <a:solidFill>
                  <a:schemeClr val="bg1"/>
                </a:solidFill>
              </a:rPr>
              <a:t>Nyheder</a:t>
            </a:r>
            <a:r>
              <a:rPr lang="da-DK" sz="1200" dirty="0">
                <a:solidFill>
                  <a:schemeClr val="bg1"/>
                </a:solidFill>
              </a:rPr>
              <a:t>:</a:t>
            </a:r>
          </a:p>
          <a:p>
            <a:r>
              <a:rPr lang="da-DK" sz="1200" b="1" dirty="0">
                <a:solidFill>
                  <a:schemeClr val="bg1"/>
                </a:solidFill>
              </a:rPr>
              <a:t>Faxe Kalk A/S</a:t>
            </a:r>
            <a:r>
              <a:rPr lang="da-DK" sz="1200" dirty="0">
                <a:solidFill>
                  <a:schemeClr val="bg1"/>
                </a:solidFill>
              </a:rPr>
              <a:t>, Hovedgaden 13, 4654 </a:t>
            </a:r>
            <a:r>
              <a:rPr lang="da-DK" sz="1200" dirty="0" err="1">
                <a:solidFill>
                  <a:schemeClr val="bg1"/>
                </a:solidFill>
              </a:rPr>
              <a:t>Fakse</a:t>
            </a:r>
            <a:r>
              <a:rPr lang="da-DK" sz="1200" dirty="0">
                <a:solidFill>
                  <a:schemeClr val="bg1"/>
                </a:solidFill>
              </a:rPr>
              <a:t> Ladeplads, udtræder af Branchekoden pr. 31. marts 2024. </a:t>
            </a:r>
            <a:r>
              <a:rPr lang="da-DK" sz="1200" b="1" dirty="0">
                <a:solidFill>
                  <a:schemeClr val="bg1"/>
                </a:solidFill>
              </a:rPr>
              <a:t>Kalk herfra betragtes hermed som en råvare. </a:t>
            </a:r>
          </a:p>
          <a:p>
            <a:r>
              <a:rPr lang="da-DK" sz="1200" b="1" dirty="0">
                <a:solidFill>
                  <a:schemeClr val="bg1"/>
                </a:solidFill>
              </a:rPr>
              <a:t>Mark </a:t>
            </a:r>
            <a:r>
              <a:rPr lang="da-DK" sz="1200" b="1" dirty="0" err="1">
                <a:solidFill>
                  <a:schemeClr val="bg1"/>
                </a:solidFill>
              </a:rPr>
              <a:t>Rokkedal</a:t>
            </a:r>
            <a:r>
              <a:rPr lang="da-DK" sz="1200" b="1" dirty="0">
                <a:solidFill>
                  <a:schemeClr val="bg1"/>
                </a:solidFill>
              </a:rPr>
              <a:t>, </a:t>
            </a:r>
            <a:r>
              <a:rPr lang="da-DK" sz="1200" dirty="0" err="1">
                <a:solidFill>
                  <a:schemeClr val="bg1"/>
                </a:solidFill>
              </a:rPr>
              <a:t>Mersvej</a:t>
            </a:r>
            <a:r>
              <a:rPr lang="da-DK" sz="1200" dirty="0">
                <a:solidFill>
                  <a:schemeClr val="bg1"/>
                </a:solidFill>
              </a:rPr>
              <a:t> 25, 9670 Løgstør, udtræder af Branchekoden pr. 31. marts 2024. 	</a:t>
            </a:r>
          </a:p>
          <a:p>
            <a:endParaRPr lang="da-DK" sz="1200" dirty="0">
              <a:solidFill>
                <a:schemeClr val="bg1"/>
              </a:solidFill>
            </a:endParaRPr>
          </a:p>
          <a:p>
            <a:r>
              <a:rPr lang="da-DK" sz="1200" b="1" dirty="0">
                <a:solidFill>
                  <a:schemeClr val="bg1"/>
                </a:solidFill>
              </a:rPr>
              <a:t>Formanden for følgegruppen Tina Brønnum Petersen, </a:t>
            </a:r>
            <a:r>
              <a:rPr lang="da-DK" sz="1200" b="1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tina@broennnum.eu</a:t>
            </a:r>
            <a:endParaRPr lang="da-DK" sz="1200" dirty="0">
              <a:solidFill>
                <a:schemeClr val="bg1"/>
              </a:solidFill>
            </a:endParaRPr>
          </a:p>
          <a:p>
            <a:r>
              <a:rPr lang="da-DK" sz="1200" b="1" dirty="0">
                <a:solidFill>
                  <a:schemeClr val="bg1"/>
                </a:solidFill>
              </a:rPr>
              <a:t>Næstformanden for følgegruppen Mie Nielsen Blom, </a:t>
            </a:r>
            <a:r>
              <a:rPr lang="da-DK" sz="1200" b="1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mnb@lf.dk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9395D1C-406C-4C9E-BA86-652657BDE916}"/>
              </a:ext>
            </a:extLst>
          </p:cNvPr>
          <p:cNvSpPr txBox="1"/>
          <p:nvPr/>
        </p:nvSpPr>
        <p:spPr>
          <a:xfrm>
            <a:off x="145922" y="4168431"/>
            <a:ext cx="6665761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b="1" u="sng" dirty="0">
                <a:solidFill>
                  <a:schemeClr val="bg1"/>
                </a:solidFill>
              </a:rPr>
              <a:t>FODERSTOFVIRKSOMHEDER:</a:t>
            </a:r>
            <a:r>
              <a:rPr lang="da-DK" sz="1100" b="1" dirty="0">
                <a:solidFill>
                  <a:schemeClr val="bg1"/>
                </a:solidFill>
              </a:rPr>
              <a:t>	  		         </a:t>
            </a:r>
            <a:r>
              <a:rPr lang="da-DK" sz="1100" b="1" u="sng" dirty="0">
                <a:solidFill>
                  <a:schemeClr val="bg1"/>
                </a:solidFill>
              </a:rPr>
              <a:t>TRANSPORTENHEDER:</a:t>
            </a:r>
          </a:p>
          <a:p>
            <a:endParaRPr lang="da-DK" sz="1100" dirty="0">
              <a:solidFill>
                <a:schemeClr val="bg1"/>
              </a:solidFill>
            </a:endParaRPr>
          </a:p>
          <a:p>
            <a:r>
              <a:rPr lang="da-DK" sz="1100" b="1" dirty="0">
                <a:solidFill>
                  <a:schemeClr val="bg1"/>
                </a:solidFill>
              </a:rPr>
              <a:t>Brdr. Ewers A/S, Fabrik 1, </a:t>
            </a:r>
            <a:r>
              <a:rPr lang="da-DK" sz="1100" dirty="0">
                <a:solidFill>
                  <a:schemeClr val="bg1"/>
                </a:solidFill>
              </a:rPr>
              <a:t>Gammel Havn 6-10, 6200 Åbenrå		 6 biler godkendt</a:t>
            </a:r>
          </a:p>
          <a:p>
            <a:r>
              <a:rPr lang="da-DK" sz="1100" b="1" dirty="0">
                <a:solidFill>
                  <a:schemeClr val="bg1"/>
                </a:solidFill>
              </a:rPr>
              <a:t>Brdr. Ewers A/S, Fabrik 2, </a:t>
            </a:r>
            <a:r>
              <a:rPr lang="da-DK" sz="1100" dirty="0">
                <a:solidFill>
                  <a:schemeClr val="bg1"/>
                </a:solidFill>
              </a:rPr>
              <a:t>Gammel Havn 12-14, 6200 Åbenrå		</a:t>
            </a:r>
          </a:p>
          <a:p>
            <a:r>
              <a:rPr lang="da-DK" sz="1100" dirty="0">
                <a:solidFill>
                  <a:schemeClr val="bg1"/>
                </a:solidFill>
              </a:rPr>
              <a:t> </a:t>
            </a:r>
          </a:p>
          <a:p>
            <a:r>
              <a:rPr lang="da-DK" sz="1100" b="1" dirty="0">
                <a:solidFill>
                  <a:schemeClr val="bg1"/>
                </a:solidFill>
              </a:rPr>
              <a:t>Danish Agro, Fabrik Galten, </a:t>
            </a:r>
            <a:r>
              <a:rPr lang="da-DK" sz="1100" dirty="0">
                <a:solidFill>
                  <a:schemeClr val="bg1"/>
                </a:solidFill>
              </a:rPr>
              <a:t>Kornmarken 1, 8464 Galten</a:t>
            </a:r>
            <a:r>
              <a:rPr lang="da-DK" sz="1100" b="1" dirty="0">
                <a:solidFill>
                  <a:schemeClr val="bg1"/>
                </a:solidFill>
              </a:rPr>
              <a:t>			20</a:t>
            </a:r>
            <a:r>
              <a:rPr lang="da-DK" sz="1100" dirty="0">
                <a:solidFill>
                  <a:schemeClr val="bg1"/>
                </a:solidFill>
              </a:rPr>
              <a:t> biler godkendt </a:t>
            </a:r>
          </a:p>
          <a:p>
            <a:r>
              <a:rPr lang="da-DK" sz="1100" b="1" dirty="0">
                <a:solidFill>
                  <a:schemeClr val="bg1"/>
                </a:solidFill>
              </a:rPr>
              <a:t>Danish Agro, Fabrik Janderup, </a:t>
            </a:r>
            <a:r>
              <a:rPr lang="da-DK" sz="1100" dirty="0" err="1">
                <a:solidFill>
                  <a:schemeClr val="bg1"/>
                </a:solidFill>
              </a:rPr>
              <a:t>Hannevangvej</a:t>
            </a:r>
            <a:r>
              <a:rPr lang="da-DK" sz="1100" dirty="0">
                <a:solidFill>
                  <a:schemeClr val="bg1"/>
                </a:solidFill>
              </a:rPr>
              <a:t> 110, 6851 Janderup		</a:t>
            </a:r>
          </a:p>
          <a:p>
            <a:r>
              <a:rPr lang="da-DK" sz="1100" b="1" dirty="0">
                <a:solidFill>
                  <a:schemeClr val="bg1"/>
                </a:solidFill>
              </a:rPr>
              <a:t>Danish Agro, Fabrik Karise, </a:t>
            </a:r>
            <a:r>
              <a:rPr lang="da-DK" sz="1100" dirty="0">
                <a:solidFill>
                  <a:schemeClr val="bg1"/>
                </a:solidFill>
              </a:rPr>
              <a:t>Køgevej 55, 4653 Karise, 				</a:t>
            </a:r>
          </a:p>
          <a:p>
            <a:r>
              <a:rPr lang="da-DK" sz="1100" b="1" dirty="0">
                <a:solidFill>
                  <a:schemeClr val="bg1"/>
                </a:solidFill>
              </a:rPr>
              <a:t>Danish Agro, Fabrik Skamby, </a:t>
            </a:r>
            <a:r>
              <a:rPr lang="da-DK" sz="1100" dirty="0">
                <a:solidFill>
                  <a:schemeClr val="bg1"/>
                </a:solidFill>
              </a:rPr>
              <a:t>Ullerupvej 76, 5485 Skamby	</a:t>
            </a:r>
          </a:p>
          <a:p>
            <a:r>
              <a:rPr lang="da-DK" sz="1100" b="1" dirty="0">
                <a:solidFill>
                  <a:schemeClr val="bg1"/>
                </a:solidFill>
              </a:rPr>
              <a:t>Danish Agro,</a:t>
            </a:r>
            <a:r>
              <a:rPr lang="da-DK" sz="1100" dirty="0">
                <a:solidFill>
                  <a:schemeClr val="bg1"/>
                </a:solidFill>
              </a:rPr>
              <a:t> </a:t>
            </a:r>
            <a:r>
              <a:rPr lang="da-DK" sz="1100" b="1" dirty="0">
                <a:solidFill>
                  <a:schemeClr val="bg1"/>
                </a:solidFill>
              </a:rPr>
              <a:t>Fabrik Nørresundby – Afd. 27, </a:t>
            </a:r>
            <a:r>
              <a:rPr lang="da-DK" sz="1100" dirty="0">
                <a:solidFill>
                  <a:schemeClr val="bg1"/>
                </a:solidFill>
              </a:rPr>
              <a:t>Nordre Havnegade 3, 9400 Nørresundby</a:t>
            </a:r>
          </a:p>
          <a:p>
            <a:r>
              <a:rPr lang="da-DK" sz="1100" dirty="0">
                <a:solidFill>
                  <a:schemeClr val="bg1"/>
                </a:solidFill>
              </a:rPr>
              <a:t>			</a:t>
            </a:r>
            <a:r>
              <a:rPr lang="da-DK" sz="1100" b="1" dirty="0">
                <a:solidFill>
                  <a:schemeClr val="bg1"/>
                </a:solidFill>
              </a:rPr>
              <a:t> </a:t>
            </a:r>
            <a:endParaRPr lang="da-DK" sz="1100" dirty="0">
              <a:solidFill>
                <a:schemeClr val="bg1"/>
              </a:solidFill>
            </a:endParaRPr>
          </a:p>
          <a:p>
            <a:r>
              <a:rPr lang="da-DK" sz="1100" b="1" dirty="0" err="1">
                <a:solidFill>
                  <a:schemeClr val="bg1"/>
                </a:solidFill>
              </a:rPr>
              <a:t>Danshells</a:t>
            </a:r>
            <a:r>
              <a:rPr lang="da-DK" sz="1100" b="1" dirty="0">
                <a:solidFill>
                  <a:schemeClr val="bg1"/>
                </a:solidFill>
              </a:rPr>
              <a:t> </a:t>
            </a:r>
            <a:r>
              <a:rPr lang="da-DK" sz="1100" b="1" dirty="0" err="1">
                <a:solidFill>
                  <a:schemeClr val="bg1"/>
                </a:solidFill>
              </a:rPr>
              <a:t>Aps</a:t>
            </a:r>
            <a:r>
              <a:rPr lang="da-DK" sz="1100" b="1" dirty="0">
                <a:solidFill>
                  <a:schemeClr val="bg1"/>
                </a:solidFill>
              </a:rPr>
              <a:t>., </a:t>
            </a:r>
            <a:r>
              <a:rPr lang="da-DK" sz="1100" dirty="0">
                <a:solidFill>
                  <a:schemeClr val="bg1"/>
                </a:solidFill>
              </a:rPr>
              <a:t>Kystvej 96, 9280 Storvorde</a:t>
            </a:r>
            <a:r>
              <a:rPr lang="da-DK" sz="1100" b="1" dirty="0">
                <a:solidFill>
                  <a:schemeClr val="bg1"/>
                </a:solidFill>
              </a:rPr>
              <a:t>			 Ingen</a:t>
            </a:r>
            <a:r>
              <a:rPr lang="da-DK" sz="1100" dirty="0">
                <a:solidFill>
                  <a:schemeClr val="bg1"/>
                </a:solidFill>
              </a:rPr>
              <a:t> biler </a:t>
            </a:r>
          </a:p>
          <a:p>
            <a:r>
              <a:rPr lang="da-DK" sz="1100" b="1" dirty="0">
                <a:solidFill>
                  <a:schemeClr val="bg1"/>
                </a:solidFill>
              </a:rPr>
              <a:t> </a:t>
            </a:r>
            <a:endParaRPr lang="da-DK" sz="1100" dirty="0">
              <a:solidFill>
                <a:schemeClr val="bg1"/>
              </a:solidFill>
            </a:endParaRPr>
          </a:p>
          <a:p>
            <a:r>
              <a:rPr lang="da-DK" sz="1100" b="1" dirty="0">
                <a:solidFill>
                  <a:schemeClr val="bg1"/>
                </a:solidFill>
              </a:rPr>
              <a:t>DLG, Fabrik Bårse</a:t>
            </a:r>
            <a:r>
              <a:rPr lang="da-DK" sz="1100" dirty="0">
                <a:solidFill>
                  <a:schemeClr val="bg1"/>
                </a:solidFill>
              </a:rPr>
              <a:t>, Korndrevet 4, Bårse, 4720 Præstø			</a:t>
            </a:r>
            <a:r>
              <a:rPr lang="da-DK" sz="1100" b="1" dirty="0">
                <a:solidFill>
                  <a:schemeClr val="bg1"/>
                </a:solidFill>
              </a:rPr>
              <a:t> 17 </a:t>
            </a:r>
            <a:r>
              <a:rPr lang="da-DK" sz="1100" dirty="0">
                <a:solidFill>
                  <a:schemeClr val="bg1"/>
                </a:solidFill>
              </a:rPr>
              <a:t>biler godkendt</a:t>
            </a:r>
          </a:p>
          <a:p>
            <a:r>
              <a:rPr lang="da-DK" sz="1100" b="1" dirty="0">
                <a:solidFill>
                  <a:schemeClr val="bg1"/>
                </a:solidFill>
              </a:rPr>
              <a:t>DLG, Fabrik Kolding, Linje 1, </a:t>
            </a:r>
            <a:r>
              <a:rPr lang="da-DK" sz="1100" dirty="0">
                <a:solidFill>
                  <a:schemeClr val="bg1"/>
                </a:solidFill>
              </a:rPr>
              <a:t>Søndre Havnegade 66, (Havnen Syd), 6000 Kolding</a:t>
            </a:r>
            <a:endParaRPr lang="da-DK" sz="1100" b="1" dirty="0">
              <a:solidFill>
                <a:schemeClr val="bg1"/>
              </a:solidFill>
            </a:endParaRPr>
          </a:p>
          <a:p>
            <a:r>
              <a:rPr lang="da-DK" sz="1100" b="1" dirty="0">
                <a:solidFill>
                  <a:schemeClr val="bg1"/>
                </a:solidFill>
              </a:rPr>
              <a:t>DLG, Fabrik Kolding, Linje 2, </a:t>
            </a:r>
            <a:r>
              <a:rPr lang="da-DK" sz="1100" dirty="0">
                <a:solidFill>
                  <a:schemeClr val="bg1"/>
                </a:solidFill>
              </a:rPr>
              <a:t>Søndre Havnegade 66, (Havnen Syd), 6000 Kolding</a:t>
            </a:r>
          </a:p>
          <a:p>
            <a:r>
              <a:rPr lang="da-DK" sz="1100" b="1" dirty="0">
                <a:solidFill>
                  <a:schemeClr val="bg1"/>
                </a:solidFill>
              </a:rPr>
              <a:t>DLG, Fabrik Skave, </a:t>
            </a:r>
            <a:r>
              <a:rPr lang="da-DK" sz="1100" dirty="0">
                <a:solidFill>
                  <a:schemeClr val="bg1"/>
                </a:solidFill>
              </a:rPr>
              <a:t>Nørrevang 23, Skave, DK-7500 Holstebro </a:t>
            </a:r>
            <a:r>
              <a:rPr lang="da-DK" sz="1100" b="1" dirty="0">
                <a:solidFill>
                  <a:schemeClr val="bg1"/>
                </a:solidFill>
              </a:rPr>
              <a:t>	</a:t>
            </a:r>
            <a:endParaRPr lang="da-DK" sz="1100" dirty="0">
              <a:solidFill>
                <a:schemeClr val="bg1"/>
              </a:solidFill>
            </a:endParaRPr>
          </a:p>
          <a:p>
            <a:r>
              <a:rPr lang="da-DK" sz="1100" b="1" dirty="0">
                <a:solidFill>
                  <a:schemeClr val="bg1"/>
                </a:solidFill>
              </a:rPr>
              <a:t>DLG, Fabrik Tjele, Linje 1, </a:t>
            </a:r>
            <a:r>
              <a:rPr lang="da-DK" sz="1100" dirty="0">
                <a:solidFill>
                  <a:schemeClr val="bg1"/>
                </a:solidFill>
              </a:rPr>
              <a:t>Tjele </a:t>
            </a:r>
            <a:r>
              <a:rPr lang="da-DK" sz="1100" dirty="0" err="1">
                <a:solidFill>
                  <a:schemeClr val="bg1"/>
                </a:solidFill>
              </a:rPr>
              <a:t>Vingevej</a:t>
            </a:r>
            <a:r>
              <a:rPr lang="da-DK" sz="1100" dirty="0">
                <a:solidFill>
                  <a:schemeClr val="bg1"/>
                </a:solidFill>
              </a:rPr>
              <a:t> 70, 8830 Tjele</a:t>
            </a:r>
          </a:p>
          <a:p>
            <a:r>
              <a:rPr lang="da-DK" sz="1100" b="1" dirty="0">
                <a:solidFill>
                  <a:schemeClr val="bg1"/>
                </a:solidFill>
              </a:rPr>
              <a:t>DLG, Fabrik Tjele, Linje 2, </a:t>
            </a:r>
            <a:r>
              <a:rPr lang="da-DK" sz="1100" dirty="0">
                <a:solidFill>
                  <a:schemeClr val="bg1"/>
                </a:solidFill>
              </a:rPr>
              <a:t>Tjele </a:t>
            </a:r>
            <a:r>
              <a:rPr lang="da-DK" sz="1100" dirty="0" err="1">
                <a:solidFill>
                  <a:schemeClr val="bg1"/>
                </a:solidFill>
              </a:rPr>
              <a:t>Vingevej</a:t>
            </a:r>
            <a:r>
              <a:rPr lang="da-DK" sz="1100" dirty="0">
                <a:solidFill>
                  <a:schemeClr val="bg1"/>
                </a:solidFill>
              </a:rPr>
              <a:t> 70, 8830 Tjele</a:t>
            </a:r>
          </a:p>
          <a:p>
            <a:r>
              <a:rPr lang="da-DK" sz="1100" dirty="0">
                <a:solidFill>
                  <a:schemeClr val="bg1"/>
                </a:solidFill>
              </a:rPr>
              <a:t> </a:t>
            </a:r>
          </a:p>
          <a:p>
            <a:r>
              <a:rPr lang="da-DK" sz="1100" dirty="0">
                <a:solidFill>
                  <a:schemeClr val="bg1"/>
                </a:solidFill>
              </a:rPr>
              <a:t> </a:t>
            </a:r>
            <a:r>
              <a:rPr lang="da-DK" sz="1100" b="1" dirty="0">
                <a:solidFill>
                  <a:schemeClr val="bg1"/>
                </a:solidFill>
              </a:rPr>
              <a:t> </a:t>
            </a:r>
            <a:endParaRPr lang="da-DK" sz="1100" dirty="0">
              <a:solidFill>
                <a:schemeClr val="bg1"/>
              </a:solidFill>
            </a:endParaRPr>
          </a:p>
          <a:p>
            <a:r>
              <a:rPr lang="da-DK" sz="1100" b="1" dirty="0">
                <a:solidFill>
                  <a:schemeClr val="bg1"/>
                </a:solidFill>
              </a:rPr>
              <a:t>Hornsyld </a:t>
            </a:r>
            <a:r>
              <a:rPr lang="da-DK" sz="1100" b="1" dirty="0" err="1">
                <a:solidFill>
                  <a:schemeClr val="bg1"/>
                </a:solidFill>
              </a:rPr>
              <a:t>Købmandsgaard</a:t>
            </a:r>
            <a:r>
              <a:rPr lang="da-DK" sz="1100" b="1" dirty="0">
                <a:solidFill>
                  <a:schemeClr val="bg1"/>
                </a:solidFill>
              </a:rPr>
              <a:t> A/S, Gødstrup Afd., </a:t>
            </a:r>
            <a:r>
              <a:rPr lang="da-DK" sz="1100" dirty="0">
                <a:solidFill>
                  <a:schemeClr val="bg1"/>
                </a:solidFill>
              </a:rPr>
              <a:t>Vildbjergvej 55, 7400 Herning	</a:t>
            </a:r>
            <a:r>
              <a:rPr lang="da-DK" sz="1100" b="1" dirty="0">
                <a:solidFill>
                  <a:schemeClr val="bg1"/>
                </a:solidFill>
              </a:rPr>
              <a:t>4</a:t>
            </a:r>
            <a:r>
              <a:rPr lang="da-DK" sz="1100" dirty="0">
                <a:solidFill>
                  <a:schemeClr val="bg1"/>
                </a:solidFill>
              </a:rPr>
              <a:t> biler godkendt</a:t>
            </a:r>
          </a:p>
          <a:p>
            <a:r>
              <a:rPr lang="da-DK" sz="1100" b="1" dirty="0">
                <a:solidFill>
                  <a:schemeClr val="bg1"/>
                </a:solidFill>
              </a:rPr>
              <a:t>Hornsyld </a:t>
            </a:r>
            <a:r>
              <a:rPr lang="da-DK" sz="1100" b="1" dirty="0" err="1">
                <a:solidFill>
                  <a:schemeClr val="bg1"/>
                </a:solidFill>
              </a:rPr>
              <a:t>Købmandsgaard</a:t>
            </a:r>
            <a:r>
              <a:rPr lang="da-DK" sz="1100" b="1" dirty="0">
                <a:solidFill>
                  <a:schemeClr val="bg1"/>
                </a:solidFill>
              </a:rPr>
              <a:t> A/S, Horsens, </a:t>
            </a:r>
            <a:r>
              <a:rPr lang="da-DK" sz="1100" dirty="0">
                <a:solidFill>
                  <a:schemeClr val="bg1"/>
                </a:solidFill>
              </a:rPr>
              <a:t>Sønder Kaj 8, 8700 Horsens</a:t>
            </a:r>
          </a:p>
          <a:p>
            <a:r>
              <a:rPr lang="da-DK" sz="1100" b="1" dirty="0">
                <a:solidFill>
                  <a:schemeClr val="bg1"/>
                </a:solidFill>
              </a:rPr>
              <a:t> </a:t>
            </a:r>
            <a:endParaRPr lang="da-DK" sz="1100" dirty="0">
              <a:solidFill>
                <a:schemeClr val="bg1"/>
              </a:solidFill>
            </a:endParaRPr>
          </a:p>
          <a:p>
            <a:r>
              <a:rPr lang="da-DK" sz="1100" b="1" dirty="0" err="1">
                <a:solidFill>
                  <a:schemeClr val="bg1"/>
                </a:solidFill>
              </a:rPr>
              <a:t>Vereinigte</a:t>
            </a:r>
            <a:r>
              <a:rPr lang="da-DK" sz="1100" b="1" dirty="0">
                <a:solidFill>
                  <a:schemeClr val="bg1"/>
                </a:solidFill>
              </a:rPr>
              <a:t> </a:t>
            </a:r>
            <a:r>
              <a:rPr lang="da-DK" sz="1100" b="1" dirty="0" err="1">
                <a:solidFill>
                  <a:schemeClr val="bg1"/>
                </a:solidFill>
              </a:rPr>
              <a:t>Kreidewerke</a:t>
            </a:r>
            <a:r>
              <a:rPr lang="da-DK" sz="1100" b="1" dirty="0">
                <a:solidFill>
                  <a:schemeClr val="bg1"/>
                </a:solidFill>
              </a:rPr>
              <a:t> Dammann KG, </a:t>
            </a:r>
            <a:r>
              <a:rPr lang="da-DK" sz="1100" dirty="0" err="1">
                <a:solidFill>
                  <a:schemeClr val="bg1"/>
                </a:solidFill>
              </a:rPr>
              <a:t>Hildesheimer</a:t>
            </a:r>
            <a:r>
              <a:rPr lang="da-DK" sz="1100" dirty="0">
                <a:solidFill>
                  <a:schemeClr val="bg1"/>
                </a:solidFill>
              </a:rPr>
              <a:t> </a:t>
            </a:r>
            <a:r>
              <a:rPr lang="da-DK" sz="1100" dirty="0" err="1">
                <a:solidFill>
                  <a:schemeClr val="bg1"/>
                </a:solidFill>
              </a:rPr>
              <a:t>Strasse</a:t>
            </a:r>
            <a:r>
              <a:rPr lang="da-DK" sz="1100" dirty="0">
                <a:solidFill>
                  <a:schemeClr val="bg1"/>
                </a:solidFill>
              </a:rPr>
              <a:t> 3, D-31185 </a:t>
            </a:r>
            <a:r>
              <a:rPr lang="da-DK" sz="1100" dirty="0" err="1">
                <a:solidFill>
                  <a:schemeClr val="bg1"/>
                </a:solidFill>
              </a:rPr>
              <a:t>Söhlde</a:t>
            </a:r>
            <a:r>
              <a:rPr lang="da-DK" sz="1100" b="1" dirty="0">
                <a:solidFill>
                  <a:schemeClr val="bg1"/>
                </a:solidFill>
              </a:rPr>
              <a:t> 	Ingen</a:t>
            </a:r>
            <a:r>
              <a:rPr lang="da-DK" sz="1100" dirty="0">
                <a:solidFill>
                  <a:schemeClr val="bg1"/>
                </a:solidFill>
              </a:rPr>
              <a:t> biler</a:t>
            </a:r>
          </a:p>
          <a:p>
            <a:endParaRPr lang="da-DK" sz="1400" dirty="0" err="1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94463EA-B9B5-4EAB-A556-A2BE6C8F85A1}"/>
              </a:ext>
            </a:extLst>
          </p:cNvPr>
          <p:cNvSpPr/>
          <p:nvPr/>
        </p:nvSpPr>
        <p:spPr>
          <a:xfrm>
            <a:off x="71278" y="8915372"/>
            <a:ext cx="6769742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b="1" u="sng" dirty="0">
                <a:solidFill>
                  <a:schemeClr val="bg1"/>
                </a:solidFill>
              </a:rPr>
              <a:t>ANDRE GODKENDTE PRIVATE TRANSPORTØRER:</a:t>
            </a:r>
          </a:p>
          <a:p>
            <a:endParaRPr lang="da-DK" sz="1100" dirty="0">
              <a:solidFill>
                <a:schemeClr val="bg1"/>
              </a:solidFill>
            </a:endParaRPr>
          </a:p>
          <a:p>
            <a:r>
              <a:rPr lang="da-DK" sz="1050" b="1" dirty="0">
                <a:solidFill>
                  <a:schemeClr val="bg1"/>
                </a:solidFill>
              </a:rPr>
              <a:t>Demstrup Autotransport, </a:t>
            </a:r>
            <a:r>
              <a:rPr lang="da-DK" sz="1050" dirty="0" err="1">
                <a:solidFill>
                  <a:schemeClr val="bg1"/>
                </a:solidFill>
              </a:rPr>
              <a:t>Nørrevangsvej</a:t>
            </a:r>
            <a:r>
              <a:rPr lang="da-DK" sz="1050" dirty="0">
                <a:solidFill>
                  <a:schemeClr val="bg1"/>
                </a:solidFill>
              </a:rPr>
              <a:t> 6, Demstrup, 8620 Kjellerup</a:t>
            </a:r>
            <a:r>
              <a:rPr lang="da-DK" sz="1050" b="1" dirty="0">
                <a:solidFill>
                  <a:schemeClr val="bg1"/>
                </a:solidFill>
              </a:rPr>
              <a:t>		1</a:t>
            </a:r>
            <a:r>
              <a:rPr lang="da-DK" sz="1050" dirty="0">
                <a:solidFill>
                  <a:schemeClr val="bg1"/>
                </a:solidFill>
              </a:rPr>
              <a:t> bil godkendt</a:t>
            </a:r>
          </a:p>
          <a:p>
            <a:r>
              <a:rPr lang="da-DK" sz="1050" dirty="0">
                <a:solidFill>
                  <a:schemeClr val="bg1"/>
                </a:solidFill>
              </a:rPr>
              <a:t>				</a:t>
            </a:r>
          </a:p>
          <a:p>
            <a:endParaRPr lang="da-DK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61203"/>
      </p:ext>
    </p:extLst>
  </p:cSld>
  <p:clrMapOvr>
    <a:masterClrMapping/>
  </p:clrMapOvr>
</p:sld>
</file>

<file path=ppt/theme/theme1.xml><?xml version="1.0" encoding="utf-8"?>
<a:theme xmlns:a="http://schemas.openxmlformats.org/drawingml/2006/main" name="Landbrug &amp; Fødevarer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F PPT - Noget at leve af. Noget at leve for." id="{EE08C9D0-4B43-D145-8330-350B98634C70}" vid="{AF97693E-FFF9-524E-A104-6B2FE779474E}"/>
    </a:ext>
  </a:extLst>
</a:theme>
</file>

<file path=ppt/theme/theme2.xml><?xml version="1.0" encoding="utf-8"?>
<a:theme xmlns:a="http://schemas.openxmlformats.org/drawingml/2006/main" name="LF PPT - Vækst i balance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F PPT - Noget at leve af. Noget at leve for." id="{EE08C9D0-4B43-D145-8330-350B98634C70}" vid="{7C89E756-9E22-AD48-8C87-5DF5EBE9E20A}"/>
    </a:ext>
  </a:extLst>
</a:theme>
</file>

<file path=ppt/theme/theme3.xml><?xml version="1.0" encoding="utf-8"?>
<a:theme xmlns:a="http://schemas.openxmlformats.org/drawingml/2006/main" name="LF PPT - Illustrationer i bunden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F PPT - Noget at leve af. Noget at leve for." id="{EE08C9D0-4B43-D145-8330-350B98634C70}" vid="{14E31A1A-3463-8742-BFCF-3A7BC9F47BBD}"/>
    </a:ext>
  </a:extLst>
</a:theme>
</file>

<file path=ppt/theme/theme4.xml><?xml version="1.0" encoding="utf-8"?>
<a:theme xmlns:a="http://schemas.openxmlformats.org/drawingml/2006/main" name="LF PPT - SEGES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F PPT - Noget at leve af. Noget at leve for." id="{EE08C9D0-4B43-D145-8330-350B98634C70}" vid="{BA2C3FED-9AE9-2644-9B4E-02855FCF0C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Landbrug &amp; Fødevarer</Template>
  <TotalTime>0</TotalTime>
  <Words>480</Words>
  <Application>Microsoft Office PowerPoint</Application>
  <PresentationFormat>A4-papir (210 x 297 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Arial</vt:lpstr>
      <vt:lpstr>Landbrug &amp; Fødevarer</vt:lpstr>
      <vt:lpstr>LF PPT - Vækst i balance</vt:lpstr>
      <vt:lpstr>LF PPT - Illustrationer i bunden</vt:lpstr>
      <vt:lpstr>LF PPT - SEGES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Bettina Nysom</dc:creator>
  <cp:lastModifiedBy>Kristine Berg Hansen</cp:lastModifiedBy>
  <cp:revision>103</cp:revision>
  <cp:lastPrinted>2018-02-22T10:14:44Z</cp:lastPrinted>
  <dcterms:created xsi:type="dcterms:W3CDTF">2017-11-17T09:12:37Z</dcterms:created>
  <dcterms:modified xsi:type="dcterms:W3CDTF">2024-03-25T15:31:43Z</dcterms:modified>
</cp:coreProperties>
</file>